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7" r:id="rId2"/>
    <p:sldId id="346" r:id="rId3"/>
    <p:sldId id="261" r:id="rId4"/>
    <p:sldId id="260" r:id="rId5"/>
    <p:sldId id="263" r:id="rId6"/>
    <p:sldId id="302" r:id="rId7"/>
    <p:sldId id="320" r:id="rId8"/>
    <p:sldId id="319" r:id="rId9"/>
    <p:sldId id="321" r:id="rId10"/>
    <p:sldId id="323" r:id="rId11"/>
    <p:sldId id="324" r:id="rId12"/>
    <p:sldId id="338" r:id="rId13"/>
    <p:sldId id="339" r:id="rId14"/>
    <p:sldId id="340" r:id="rId15"/>
    <p:sldId id="341" r:id="rId16"/>
    <p:sldId id="342" r:id="rId17"/>
    <p:sldId id="344" r:id="rId18"/>
    <p:sldId id="278" r:id="rId19"/>
    <p:sldId id="325" r:id="rId20"/>
    <p:sldId id="306" r:id="rId21"/>
    <p:sldId id="322" r:id="rId22"/>
    <p:sldId id="345" r:id="rId23"/>
    <p:sldId id="333" r:id="rId24"/>
    <p:sldId id="334" r:id="rId25"/>
    <p:sldId id="337" r:id="rId26"/>
    <p:sldId id="335" r:id="rId2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Lucida Grande" pitchFamily="27" charset="0"/>
        <a:ea typeface="ヒラギノ角ゴ Pro W3" charset="-128"/>
        <a:cs typeface="+mn-cs"/>
      </a:defRPr>
    </a:lvl5pPr>
    <a:lvl6pPr marL="2286000" algn="l" defTabSz="914400" rtl="0" eaLnBrk="1" latinLnBrk="0" hangingPunct="1">
      <a:defRPr kern="1200">
        <a:solidFill>
          <a:schemeClr val="tx1"/>
        </a:solidFill>
        <a:latin typeface="Lucida Grande" pitchFamily="27" charset="0"/>
        <a:ea typeface="ヒラギノ角ゴ Pro W3" charset="-128"/>
        <a:cs typeface="+mn-cs"/>
      </a:defRPr>
    </a:lvl6pPr>
    <a:lvl7pPr marL="2743200" algn="l" defTabSz="914400" rtl="0" eaLnBrk="1" latinLnBrk="0" hangingPunct="1">
      <a:defRPr kern="1200">
        <a:solidFill>
          <a:schemeClr val="tx1"/>
        </a:solidFill>
        <a:latin typeface="Lucida Grande" pitchFamily="27" charset="0"/>
        <a:ea typeface="ヒラギノ角ゴ Pro W3" charset="-128"/>
        <a:cs typeface="+mn-cs"/>
      </a:defRPr>
    </a:lvl7pPr>
    <a:lvl8pPr marL="3200400" algn="l" defTabSz="914400" rtl="0" eaLnBrk="1" latinLnBrk="0" hangingPunct="1">
      <a:defRPr kern="1200">
        <a:solidFill>
          <a:schemeClr val="tx1"/>
        </a:solidFill>
        <a:latin typeface="Lucida Grande" pitchFamily="27" charset="0"/>
        <a:ea typeface="ヒラギノ角ゴ Pro W3" charset="-128"/>
        <a:cs typeface="+mn-cs"/>
      </a:defRPr>
    </a:lvl8pPr>
    <a:lvl9pPr marL="3657600" algn="l" defTabSz="914400" rtl="0" eaLnBrk="1" latinLnBrk="0" hangingPunct="1">
      <a:defRPr kern="1200">
        <a:solidFill>
          <a:schemeClr val="tx1"/>
        </a:solidFill>
        <a:latin typeface="Lucida Grande" pitchFamily="27"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3"/>
    <a:srgbClr val="CF0031"/>
    <a:srgbClr val="004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AFD68-A3A4-4BA5-9333-489B5F5D57EE}" v="5" dt="2021-02-17T21:14:29.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67" autoAdjust="0"/>
  </p:normalViewPr>
  <p:slideViewPr>
    <p:cSldViewPr snapToGrid="0" snapToObjects="1">
      <p:cViewPr varScale="1">
        <p:scale>
          <a:sx n="92" d="100"/>
          <a:sy n="92" d="100"/>
        </p:scale>
        <p:origin x="5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userId="57e8ab27-9c6f-4352-b911-376d0f19ee05" providerId="ADAL" clId="{2D4AFD68-A3A4-4BA5-9333-489B5F5D57EE}"/>
    <pc:docChg chg="custSel addSld modSld">
      <pc:chgData name="Michelle" userId="57e8ab27-9c6f-4352-b911-376d0f19ee05" providerId="ADAL" clId="{2D4AFD68-A3A4-4BA5-9333-489B5F5D57EE}" dt="2021-02-17T21:14:59.739" v="194" actId="20577"/>
      <pc:docMkLst>
        <pc:docMk/>
      </pc:docMkLst>
      <pc:sldChg chg="modNotesTx">
        <pc:chgData name="Michelle" userId="57e8ab27-9c6f-4352-b911-376d0f19ee05" providerId="ADAL" clId="{2D4AFD68-A3A4-4BA5-9333-489B5F5D57EE}" dt="2021-02-17T21:02:54.879" v="64" actId="20577"/>
        <pc:sldMkLst>
          <pc:docMk/>
          <pc:sldMk cId="3059182808" sldId="320"/>
        </pc:sldMkLst>
      </pc:sldChg>
      <pc:sldChg chg="modSp mod modNotesTx">
        <pc:chgData name="Michelle" userId="57e8ab27-9c6f-4352-b911-376d0f19ee05" providerId="ADAL" clId="{2D4AFD68-A3A4-4BA5-9333-489B5F5D57EE}" dt="2021-02-17T21:14:59.739" v="194" actId="20577"/>
        <pc:sldMkLst>
          <pc:docMk/>
          <pc:sldMk cId="1245477811" sldId="325"/>
        </pc:sldMkLst>
        <pc:spChg chg="mod">
          <ac:chgData name="Michelle" userId="57e8ab27-9c6f-4352-b911-376d0f19ee05" providerId="ADAL" clId="{2D4AFD68-A3A4-4BA5-9333-489B5F5D57EE}" dt="2021-02-17T21:14:09.988" v="189" actId="20577"/>
          <ac:spMkLst>
            <pc:docMk/>
            <pc:sldMk cId="1245477811" sldId="325"/>
            <ac:spMk id="3" creationId="{CE5BFD5D-4DDF-44A7-9BB5-555AE12BAEC4}"/>
          </ac:spMkLst>
        </pc:spChg>
      </pc:sldChg>
      <pc:sldChg chg="addSp modSp mod">
        <pc:chgData name="Michelle" userId="57e8ab27-9c6f-4352-b911-376d0f19ee05" providerId="ADAL" clId="{2D4AFD68-A3A4-4BA5-9333-489B5F5D57EE}" dt="2021-02-17T21:13:15.900" v="151" actId="1076"/>
        <pc:sldMkLst>
          <pc:docMk/>
          <pc:sldMk cId="1663157502" sldId="340"/>
        </pc:sldMkLst>
        <pc:spChg chg="add mod">
          <ac:chgData name="Michelle" userId="57e8ab27-9c6f-4352-b911-376d0f19ee05" providerId="ADAL" clId="{2D4AFD68-A3A4-4BA5-9333-489B5F5D57EE}" dt="2021-02-17T21:13:15.900" v="151" actId="1076"/>
          <ac:spMkLst>
            <pc:docMk/>
            <pc:sldMk cId="1663157502" sldId="340"/>
            <ac:spMk id="2" creationId="{D91B183F-D84E-4BAD-A477-952FF354BB19}"/>
          </ac:spMkLst>
        </pc:spChg>
        <pc:picChg chg="mod">
          <ac:chgData name="Michelle" userId="57e8ab27-9c6f-4352-b911-376d0f19ee05" providerId="ADAL" clId="{2D4AFD68-A3A4-4BA5-9333-489B5F5D57EE}" dt="2021-02-17T21:04:35.622" v="67" actId="1076"/>
          <ac:picMkLst>
            <pc:docMk/>
            <pc:sldMk cId="1663157502" sldId="340"/>
            <ac:picMk id="3" creationId="{9FEACB1A-2B98-49CF-A0D9-C904E2913C58}"/>
          </ac:picMkLst>
        </pc:picChg>
      </pc:sldChg>
      <pc:sldChg chg="addSp delSp modSp new mod">
        <pc:chgData name="Michelle" userId="57e8ab27-9c6f-4352-b911-376d0f19ee05" providerId="ADAL" clId="{2D4AFD68-A3A4-4BA5-9333-489B5F5D57EE}" dt="2021-02-17T20:59:40.918" v="21"/>
        <pc:sldMkLst>
          <pc:docMk/>
          <pc:sldMk cId="695151791" sldId="346"/>
        </pc:sldMkLst>
        <pc:spChg chg="mod">
          <ac:chgData name="Michelle" userId="57e8ab27-9c6f-4352-b911-376d0f19ee05" providerId="ADAL" clId="{2D4AFD68-A3A4-4BA5-9333-489B5F5D57EE}" dt="2021-02-17T20:59:15.313" v="20" actId="20577"/>
          <ac:spMkLst>
            <pc:docMk/>
            <pc:sldMk cId="695151791" sldId="346"/>
            <ac:spMk id="2" creationId="{710D5C81-9CE2-441A-A13A-D2821EB44E1F}"/>
          </ac:spMkLst>
        </pc:spChg>
        <pc:spChg chg="del">
          <ac:chgData name="Michelle" userId="57e8ab27-9c6f-4352-b911-376d0f19ee05" providerId="ADAL" clId="{2D4AFD68-A3A4-4BA5-9333-489B5F5D57EE}" dt="2021-02-17T20:59:00.392" v="1"/>
          <ac:spMkLst>
            <pc:docMk/>
            <pc:sldMk cId="695151791" sldId="346"/>
            <ac:spMk id="3" creationId="{A0D83B5C-CC23-40B3-9E58-43BED41442FA}"/>
          </ac:spMkLst>
        </pc:spChg>
        <pc:picChg chg="add mod">
          <ac:chgData name="Michelle" userId="57e8ab27-9c6f-4352-b911-376d0f19ee05" providerId="ADAL" clId="{2D4AFD68-A3A4-4BA5-9333-489B5F5D57EE}" dt="2021-02-17T20:59:40.918" v="21"/>
          <ac:picMkLst>
            <pc:docMk/>
            <pc:sldMk cId="695151791" sldId="346"/>
            <ac:picMk id="5" creationId="{FB8E7EB1-F1D2-4E24-8358-611E7C9949A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wrap="square" lIns="91429" tIns="45714" rIns="91429" bIns="45714"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wrap="square" lIns="91429" tIns="45714" rIns="91429" bIns="45714" numCol="1" anchor="t" anchorCtr="0" compatLnSpc="1">
            <a:prstTxWarp prst="textNoShape">
              <a:avLst/>
            </a:prstTxWarp>
          </a:bodyPr>
          <a:lstStyle>
            <a:lvl1pPr algn="r">
              <a:defRPr sz="1200">
                <a:latin typeface="Calibri" pitchFamily="34" charset="0"/>
              </a:defRPr>
            </a:lvl1pPr>
          </a:lstStyle>
          <a:p>
            <a:pPr>
              <a:defRPr/>
            </a:pPr>
            <a:fld id="{99C25725-121F-464E-9262-670F19BBA4A7}" type="datetime1">
              <a:rPr lang="en-US"/>
              <a:pPr>
                <a:defRPr/>
              </a:pPr>
              <a:t>2/17/2021</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wrap="square" lIns="91429" tIns="45714" rIns="91429" bIns="45714"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wrap="square" lIns="91429" tIns="45714" rIns="91429" bIns="45714" numCol="1" anchor="b" anchorCtr="0" compatLnSpc="1">
            <a:prstTxWarp prst="textNoShape">
              <a:avLst/>
            </a:prstTxWarp>
          </a:bodyPr>
          <a:lstStyle>
            <a:lvl1pPr algn="r">
              <a:defRPr sz="1200">
                <a:latin typeface="Calibri" pitchFamily="34" charset="0"/>
              </a:defRPr>
            </a:lvl1pPr>
          </a:lstStyle>
          <a:p>
            <a:pPr>
              <a:defRPr/>
            </a:pPr>
            <a:fld id="{6FAF6E6B-2B83-4CF5-8847-54F8EEB30A75}" type="slidenum">
              <a:rPr lang="en-US"/>
              <a:pPr>
                <a:defRPr/>
              </a:pPr>
              <a:t>‹#›</a:t>
            </a:fld>
            <a:endParaRPr lang="en-US"/>
          </a:p>
        </p:txBody>
      </p:sp>
    </p:spTree>
    <p:extLst>
      <p:ext uri="{BB962C8B-B14F-4D97-AF65-F5344CB8AC3E}">
        <p14:creationId xmlns:p14="http://schemas.microsoft.com/office/powerpoint/2010/main" val="160677555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wrap="square" lIns="91429" tIns="45714" rIns="91429" bIns="45714"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wrap="square" lIns="91429" tIns="45714" rIns="91429" bIns="45714" numCol="1" anchor="t" anchorCtr="0" compatLnSpc="1">
            <a:prstTxWarp prst="textNoShape">
              <a:avLst/>
            </a:prstTxWarp>
          </a:bodyPr>
          <a:lstStyle>
            <a:lvl1pPr algn="r">
              <a:defRPr sz="1200">
                <a:latin typeface="Calibri" pitchFamily="34" charset="0"/>
              </a:defRPr>
            </a:lvl1pPr>
          </a:lstStyle>
          <a:p>
            <a:pPr>
              <a:defRPr/>
            </a:pPr>
            <a:fld id="{1ADDCEF0-3569-4227-9F61-BD989D697116}" type="datetime1">
              <a:rPr lang="en-US"/>
              <a:pPr>
                <a:defRPr/>
              </a:pPr>
              <a:t>2/17/2021</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wrap="square" lIns="91429" tIns="45714" rIns="91429" bIns="45714"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040" y="4416427"/>
            <a:ext cx="5608320" cy="4183063"/>
          </a:xfrm>
          <a:prstGeom prst="rect">
            <a:avLst/>
          </a:prstGeom>
        </p:spPr>
        <p:txBody>
          <a:bodyPr vert="horz" wrap="square" lIns="91429" tIns="45714" rIns="91429" bIns="4571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wrap="square" lIns="91429" tIns="45714" rIns="91429" bIns="45714"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wrap="square" lIns="91429" tIns="45714" rIns="91429" bIns="45714" numCol="1" anchor="b" anchorCtr="0" compatLnSpc="1">
            <a:prstTxWarp prst="textNoShape">
              <a:avLst/>
            </a:prstTxWarp>
          </a:bodyPr>
          <a:lstStyle>
            <a:lvl1pPr algn="r">
              <a:defRPr sz="1200">
                <a:latin typeface="Calibri" pitchFamily="34" charset="0"/>
              </a:defRPr>
            </a:lvl1pPr>
          </a:lstStyle>
          <a:p>
            <a:pPr>
              <a:defRPr/>
            </a:pPr>
            <a:fld id="{5799D21C-D9CE-4D53-952C-96399D2F271D}" type="slidenum">
              <a:rPr lang="en-US"/>
              <a:pPr>
                <a:defRPr/>
              </a:pPr>
              <a:t>‹#›</a:t>
            </a:fld>
            <a:endParaRPr lang="en-US"/>
          </a:p>
        </p:txBody>
      </p:sp>
    </p:spTree>
    <p:extLst>
      <p:ext uri="{BB962C8B-B14F-4D97-AF65-F5344CB8AC3E}">
        <p14:creationId xmlns:p14="http://schemas.microsoft.com/office/powerpoint/2010/main" val="3081914849"/>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New Roman" panose="02020603050405020304" pitchFamily="18" charset="0"/>
                <a:cs typeface="Arial" panose="020B0604020202020204" pitchFamily="34" charset="0"/>
              </a:rPr>
              <a:t>Packs should have a 12 year calendar plan, with at least one pack activities during the summer months to earn the summertime pack award. Day camp in June and resident camp in July are great opportunities for spring recruits to right away get the “outing” in Scouting experience. </a:t>
            </a:r>
          </a:p>
          <a:p>
            <a:pPr eaLnBrk="1" hangingPunct="1"/>
            <a:r>
              <a:rPr lang="en-US" altLang="en-US" dirty="0">
                <a:latin typeface="Times New Roman" panose="02020603050405020304" pitchFamily="18" charset="0"/>
                <a:cs typeface="Arial" panose="020B0604020202020204" pitchFamily="34" charset="0"/>
              </a:rPr>
              <a:t>The den and pack resource guide can assist new leaders plan their den/pack activities. </a:t>
            </a:r>
          </a:p>
          <a:p>
            <a:pPr eaLnBrk="1" hangingPunct="1"/>
            <a:r>
              <a:rPr lang="en-US" altLang="en-US" dirty="0">
                <a:latin typeface="Times New Roman" panose="02020603050405020304" pitchFamily="18" charset="0"/>
                <a:cs typeface="Arial" panose="020B0604020202020204" pitchFamily="34" charset="0"/>
              </a:rPr>
              <a:t>Advancement- 1 important milestone is new youth earning and RECEIVING their Bobcat rank within 30 days of joining. </a:t>
            </a:r>
          </a:p>
          <a:p>
            <a:pPr eaLnBrk="1" hangingPunct="1"/>
            <a:r>
              <a:rPr lang="en-US" altLang="en-US" dirty="0">
                <a:latin typeface="Times New Roman" panose="02020603050405020304" pitchFamily="18" charset="0"/>
                <a:cs typeface="Arial" panose="020B0604020202020204" pitchFamily="34" charset="0"/>
              </a:rPr>
              <a:t>Planning 5 outdoor activities is important because we know for a fact youth join our program to be outside, shoot bow and arrows, go hiking etc.</a:t>
            </a:r>
          </a:p>
          <a:p>
            <a:pPr eaLnBrk="1" hangingPunct="1"/>
            <a:r>
              <a:rPr lang="en-US" altLang="en-US" dirty="0">
                <a:latin typeface="Times New Roman" panose="02020603050405020304" pitchFamily="18" charset="0"/>
                <a:cs typeface="Arial" panose="020B0604020202020204" pitchFamily="34" charset="0"/>
              </a:rPr>
              <a:t>Service Projects like Scouting for Food are important because it fulfills our promise to parents, teaches our youth the importance of giving back plus shows the community we are here to help.</a:t>
            </a:r>
          </a:p>
          <a:p>
            <a:pPr eaLnBrk="1" hangingPunct="1"/>
            <a:r>
              <a:rPr lang="en-US" altLang="en-US" dirty="0">
                <a:latin typeface="Times New Roman" panose="02020603050405020304" pitchFamily="18" charset="0"/>
                <a:cs typeface="Arial" panose="020B0604020202020204" pitchFamily="34" charset="0"/>
              </a:rPr>
              <a:t>All of these topics are broken down in greater detail in the IYOS planning guide</a:t>
            </a:r>
          </a:p>
          <a:p>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2/17/2021</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7</a:t>
            </a:fld>
            <a:endParaRPr lang="en-US"/>
          </a:p>
        </p:txBody>
      </p:sp>
    </p:spTree>
    <p:extLst>
      <p:ext uri="{BB962C8B-B14F-4D97-AF65-F5344CB8AC3E}">
        <p14:creationId xmlns:p14="http://schemas.microsoft.com/office/powerpoint/2010/main" val="302672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charset="0"/>
                <a:cs typeface="ヒラギノ角ゴ Pro W3" charset="0"/>
              </a:rPr>
              <a:t>leaders/parents then take the Scouts’ suggestions and work as many of them as they can into planning the program, adding that it may take a bit of creativity such as Going to Disney World may become a Mickey Mouse themed B&amp;G.  They also need to make sure that the elements listed are incorporated, even if the Scouts forgot to mention some of these items.</a:t>
            </a:r>
          </a:p>
          <a:p>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2/17/2021</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8</a:t>
            </a:fld>
            <a:endParaRPr lang="en-US"/>
          </a:p>
        </p:txBody>
      </p:sp>
    </p:spTree>
    <p:extLst>
      <p:ext uri="{BB962C8B-B14F-4D97-AF65-F5344CB8AC3E}">
        <p14:creationId xmlns:p14="http://schemas.microsoft.com/office/powerpoint/2010/main" val="177484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charset="0"/>
                <a:cs typeface="ヒラギノ角ゴ Pro W3" charset="0"/>
              </a:rPr>
              <a:t>“Be sure to enter your cost for each activity as a PER SCOUT cost! (So an event that charges a flat fee should be divided amongst the number of Scouts you have).  Enter your estimate on camp cards you will sell and list any anticipated funds received through additional fundraisers in “other income” at the bottom right.  Once everything is entered, the spreadsheet will automatically calculate your Unit’s overall popcorn goal as well as your goal per Scout to have a fully funded program.”</a:t>
            </a:r>
          </a:p>
          <a:p>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2/17/2021</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11</a:t>
            </a:fld>
            <a:endParaRPr lang="en-US"/>
          </a:p>
        </p:txBody>
      </p:sp>
    </p:spTree>
    <p:extLst>
      <p:ext uri="{BB962C8B-B14F-4D97-AF65-F5344CB8AC3E}">
        <p14:creationId xmlns:p14="http://schemas.microsoft.com/office/powerpoint/2010/main" val="11326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2/17/2021</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14</a:t>
            </a:fld>
            <a:endParaRPr lang="en-US"/>
          </a:p>
        </p:txBody>
      </p:sp>
    </p:spTree>
    <p:extLst>
      <p:ext uri="{BB962C8B-B14F-4D97-AF65-F5344CB8AC3E}">
        <p14:creationId xmlns:p14="http://schemas.microsoft.com/office/powerpoint/2010/main" val="270678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2/17/2021</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17</a:t>
            </a:fld>
            <a:endParaRPr lang="en-US"/>
          </a:p>
        </p:txBody>
      </p:sp>
    </p:spTree>
    <p:extLst>
      <p:ext uri="{BB962C8B-B14F-4D97-AF65-F5344CB8AC3E}">
        <p14:creationId xmlns:p14="http://schemas.microsoft.com/office/powerpoint/2010/main" val="388091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your year please track your actual attendance to verify you are running on budget with each activity. </a:t>
            </a:r>
            <a:r>
              <a:rPr lang="en-US" sz="1200" kern="1200" dirty="0">
                <a:solidFill>
                  <a:schemeClr val="tx1"/>
                </a:solidFill>
                <a:effectLst/>
                <a:latin typeface="+mn-lt"/>
                <a:ea typeface="ヒラギノ角ゴ Pro W3" charset="0"/>
              </a:rPr>
              <a:t>T</a:t>
            </a:r>
            <a:r>
              <a:rPr lang="en-US" sz="1200" kern="1200" dirty="0">
                <a:solidFill>
                  <a:schemeClr val="tx1"/>
                </a:solidFill>
                <a:effectLst/>
                <a:latin typeface="+mn-lt"/>
                <a:ea typeface="ヒラギノ角ゴ Pro W3" charset="0"/>
                <a:cs typeface="ヒラギノ角ゴ Pro W3" charset="0"/>
              </a:rPr>
              <a:t>his budget will help them identify their per scout popcorn goal and to talk to their DE to set up their monthly payment plan via the Council online resource introduced last year</a:t>
            </a:r>
            <a:r>
              <a:rPr lang="en-US" sz="1200" kern="1200">
                <a:solidFill>
                  <a:schemeClr val="tx1"/>
                </a:solidFill>
                <a:effectLst/>
                <a:latin typeface="+mn-lt"/>
                <a:ea typeface="ヒラギノ角ゴ Pro W3" charset="0"/>
                <a:cs typeface="ヒラギノ角ゴ Pro W3" charset="0"/>
              </a:rPr>
              <a:t>. </a:t>
            </a:r>
            <a:endParaRPr lang="en-US" dirty="0"/>
          </a:p>
        </p:txBody>
      </p:sp>
      <p:sp>
        <p:nvSpPr>
          <p:cNvPr id="4" name="Date Placeholder 3"/>
          <p:cNvSpPr>
            <a:spLocks noGrp="1"/>
          </p:cNvSpPr>
          <p:nvPr>
            <p:ph type="dt" idx="1"/>
          </p:nvPr>
        </p:nvSpPr>
        <p:spPr/>
        <p:txBody>
          <a:bodyPr/>
          <a:lstStyle/>
          <a:p>
            <a:pPr>
              <a:defRPr/>
            </a:pPr>
            <a:fld id="{1ADDCEF0-3569-4227-9F61-BD989D697116}" type="datetime1">
              <a:rPr lang="en-US" smtClean="0"/>
              <a:pPr>
                <a:defRPr/>
              </a:pPr>
              <a:t>2/17/2021</a:t>
            </a:fld>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5799D21C-D9CE-4D53-952C-96399D2F271D}" type="slidenum">
              <a:rPr lang="en-US" smtClean="0"/>
              <a:pPr>
                <a:defRPr/>
              </a:pPr>
              <a:t>19</a:t>
            </a:fld>
            <a:endParaRPr lang="en-US"/>
          </a:p>
        </p:txBody>
      </p:sp>
    </p:spTree>
    <p:extLst>
      <p:ext uri="{BB962C8B-B14F-4D97-AF65-F5344CB8AC3E}">
        <p14:creationId xmlns:p14="http://schemas.microsoft.com/office/powerpoint/2010/main" val="2546948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NewGraphicStandardREV.png"/>
          <p:cNvPicPr>
            <a:picLocks noChangeAspect="1"/>
          </p:cNvPicPr>
          <p:nvPr userDrawn="1"/>
        </p:nvPicPr>
        <p:blipFill>
          <a:blip r:embed="rId2"/>
          <a:srcRect/>
          <a:stretch>
            <a:fillRect/>
          </a:stretch>
        </p:blipFill>
        <p:spPr bwMode="auto">
          <a:xfrm>
            <a:off x="1490663" y="2146300"/>
            <a:ext cx="1096962" cy="1222375"/>
          </a:xfrm>
          <a:prstGeom prst="rect">
            <a:avLst/>
          </a:prstGeom>
          <a:noFill/>
          <a:ln w="9525">
            <a:noFill/>
            <a:miter lim="800000"/>
            <a:headEnd/>
            <a:tailEnd/>
          </a:ln>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pPr>
              <a:defRPr/>
            </a:pPr>
            <a:fld id="{FB417C79-DD81-4B54-BFD7-993304C089C9}" type="slidenum">
              <a:rPr lang="en-US"/>
              <a:pPr>
                <a:defRPr/>
              </a:pPr>
              <a:t>‹#›</a:t>
            </a:fld>
            <a:endParaRPr lang="en-US"/>
          </a:p>
        </p:txBody>
      </p:sp>
      <p:sp>
        <p:nvSpPr>
          <p:cNvPr id="5" name="Date Placeholder 6"/>
          <p:cNvSpPr>
            <a:spLocks noGrp="1"/>
          </p:cNvSpPr>
          <p:nvPr>
            <p:ph type="dt" sz="half" idx="11"/>
          </p:nvPr>
        </p:nvSpPr>
        <p:spPr>
          <a:xfrm>
            <a:off x="3816350" y="6508750"/>
            <a:ext cx="2133600" cy="365125"/>
          </a:xfrm>
          <a:prstGeom prst="rect">
            <a:avLst/>
          </a:prstGeom>
        </p:spPr>
        <p:txBody>
          <a:bodyPr/>
          <a:lstStyle>
            <a:lvl1pPr>
              <a:defRPr/>
            </a:lvl1pPr>
          </a:lstStyle>
          <a:p>
            <a:pPr>
              <a:defRPr/>
            </a:pPr>
            <a:fld id="{EDE4D8FE-F56D-457F-9296-7283821CE23C}" type="datetime1">
              <a:rPr lang="en-US"/>
              <a:pPr>
                <a:defRPr/>
              </a:pPr>
              <a:t>2/17/2021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NewGraphicStandardREV.png"/>
          <p:cNvPicPr>
            <a:picLocks noChangeAspect="1"/>
          </p:cNvPicPr>
          <p:nvPr userDrawn="1"/>
        </p:nvPicPr>
        <p:blipFill>
          <a:blip r:embed="rId2"/>
          <a:srcRect/>
          <a:stretch>
            <a:fillRect/>
          </a:stretch>
        </p:blipFill>
        <p:spPr bwMode="auto">
          <a:xfrm>
            <a:off x="447675" y="334963"/>
            <a:ext cx="957263" cy="106838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6EBD7674-EB1B-40E7-BAB4-558F270304D1}" type="slidenum">
              <a:rPr lang="en-US"/>
              <a:pPr>
                <a:defRPr/>
              </a:pPr>
              <a:t>‹#›</a:t>
            </a:fld>
            <a:endParaRPr lang="en-US"/>
          </a:p>
        </p:txBody>
      </p:sp>
      <p:sp>
        <p:nvSpPr>
          <p:cNvPr id="6" name="Date Placeholder 6"/>
          <p:cNvSpPr>
            <a:spLocks noGrp="1"/>
          </p:cNvSpPr>
          <p:nvPr>
            <p:ph type="dt" sz="half" idx="11"/>
          </p:nvPr>
        </p:nvSpPr>
        <p:spPr>
          <a:xfrm>
            <a:off x="3816350" y="6508750"/>
            <a:ext cx="2133600" cy="365125"/>
          </a:xfrm>
          <a:prstGeom prst="rect">
            <a:avLst/>
          </a:prstGeom>
        </p:spPr>
        <p:txBody>
          <a:bodyPr/>
          <a:lstStyle>
            <a:lvl1pPr>
              <a:defRPr/>
            </a:lvl1pPr>
          </a:lstStyle>
          <a:p>
            <a:pPr>
              <a:defRPr/>
            </a:pPr>
            <a:fld id="{8A951B3D-06F7-49AA-B650-51E357506EB4}" type="datetime1">
              <a:rPr lang="en-US"/>
              <a:pPr>
                <a:defRPr/>
              </a:pPr>
              <a:t>2/17/2021</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3816350" y="6508750"/>
            <a:ext cx="2133600" cy="365125"/>
          </a:xfrm>
          <a:prstGeom prst="rect">
            <a:avLst/>
          </a:prstGeom>
        </p:spPr>
        <p:txBody>
          <a:bodyPr/>
          <a:lstStyle>
            <a:lvl1pPr>
              <a:defRPr/>
            </a:lvl1pPr>
          </a:lstStyle>
          <a:p>
            <a:pPr>
              <a:defRPr/>
            </a:pPr>
            <a:fld id="{BD65E4A5-2A72-4003-BE22-F900EF1D753B}" type="datetime1">
              <a:rPr lang="en-US"/>
              <a:pPr>
                <a:defRPr/>
              </a:pPr>
              <a:t>2/17/2021</a:t>
            </a:fld>
            <a:endParaRPr lang="en-US"/>
          </a:p>
        </p:txBody>
      </p:sp>
      <p:sp>
        <p:nvSpPr>
          <p:cNvPr id="7" name="Slide Number Placeholder 6"/>
          <p:cNvSpPr>
            <a:spLocks noGrp="1"/>
          </p:cNvSpPr>
          <p:nvPr>
            <p:ph type="sldNum" sz="quarter" idx="11"/>
          </p:nvPr>
        </p:nvSpPr>
        <p:spPr/>
        <p:txBody>
          <a:bodyPr/>
          <a:lstStyle>
            <a:lvl1pPr>
              <a:defRPr/>
            </a:lvl1pPr>
          </a:lstStyle>
          <a:p>
            <a:pPr>
              <a:defRPr/>
            </a:pPr>
            <a:fld id="{39A93A15-003F-4415-B7F2-EBE28AD85A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3816350" y="6508750"/>
            <a:ext cx="2133600" cy="365125"/>
          </a:xfrm>
          <a:prstGeom prst="rect">
            <a:avLst/>
          </a:prstGeom>
        </p:spPr>
        <p:txBody>
          <a:bodyPr/>
          <a:lstStyle>
            <a:lvl1pPr>
              <a:defRPr/>
            </a:lvl1pPr>
          </a:lstStyle>
          <a:p>
            <a:pPr>
              <a:defRPr/>
            </a:pPr>
            <a:fld id="{D8C642CA-848E-4EDA-B139-27CB61444FB4}" type="datetime1">
              <a:rPr lang="en-US"/>
              <a:pPr>
                <a:defRPr/>
              </a:pPr>
              <a:t>2/17/2021</a:t>
            </a:fld>
            <a:endParaRPr lang="en-US"/>
          </a:p>
        </p:txBody>
      </p:sp>
      <p:sp>
        <p:nvSpPr>
          <p:cNvPr id="9" name="Slide Number Placeholder 8"/>
          <p:cNvSpPr>
            <a:spLocks noGrp="1"/>
          </p:cNvSpPr>
          <p:nvPr>
            <p:ph type="sldNum" sz="quarter" idx="11"/>
          </p:nvPr>
        </p:nvSpPr>
        <p:spPr/>
        <p:txBody>
          <a:bodyPr/>
          <a:lstStyle>
            <a:lvl1pPr>
              <a:defRPr/>
            </a:lvl1pPr>
          </a:lstStyle>
          <a:p>
            <a:pPr>
              <a:defRPr/>
            </a:pPr>
            <a:fld id="{F8A939B3-1B42-4719-B66F-4003E8BE31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srcRect/>
          <a:stretch>
            <a:fillRect/>
          </a:stretch>
        </p:blipFill>
        <p:spPr bwMode="auto">
          <a:xfrm>
            <a:off x="441325" y="328613"/>
            <a:ext cx="1003300" cy="1036637"/>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3816350" y="6508750"/>
            <a:ext cx="2133600" cy="365125"/>
          </a:xfrm>
          <a:prstGeom prst="rect">
            <a:avLst/>
          </a:prstGeom>
        </p:spPr>
        <p:txBody>
          <a:bodyPr/>
          <a:lstStyle>
            <a:lvl1pPr>
              <a:defRPr/>
            </a:lvl1pPr>
          </a:lstStyle>
          <a:p>
            <a:pPr>
              <a:defRPr/>
            </a:pPr>
            <a:fld id="{C3B4E2F6-DE05-4FA1-AD07-E6676F024A21}" type="datetime1">
              <a:rPr lang="en-US"/>
              <a:pPr>
                <a:defRPr/>
              </a:pPr>
              <a:t>2/17/2021</a:t>
            </a:fld>
            <a:endParaRPr lang="en-US"/>
          </a:p>
        </p:txBody>
      </p:sp>
      <p:sp>
        <p:nvSpPr>
          <p:cNvPr id="5" name="Slide Number Placeholder 4"/>
          <p:cNvSpPr>
            <a:spLocks noGrp="1"/>
          </p:cNvSpPr>
          <p:nvPr>
            <p:ph type="sldNum" sz="quarter" idx="11"/>
          </p:nvPr>
        </p:nvSpPr>
        <p:spPr/>
        <p:txBody>
          <a:bodyPr/>
          <a:lstStyle>
            <a:lvl1pPr>
              <a:defRPr/>
            </a:lvl1pPr>
          </a:lstStyle>
          <a:p>
            <a:pPr>
              <a:defRPr/>
            </a:pPr>
            <a:fld id="{15E91E21-D8D6-472F-9496-F8F67427D1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6350" y="6508750"/>
            <a:ext cx="2133600" cy="365125"/>
          </a:xfrm>
          <a:prstGeom prst="rect">
            <a:avLst/>
          </a:prstGeom>
        </p:spPr>
        <p:txBody>
          <a:bodyPr/>
          <a:lstStyle>
            <a:lvl1pPr>
              <a:defRPr/>
            </a:lvl1pPr>
          </a:lstStyle>
          <a:p>
            <a:pPr>
              <a:defRPr/>
            </a:pPr>
            <a:fld id="{8B7FFD0F-80DC-4720-AA5E-B34979BFA49D}" type="datetime1">
              <a:rPr lang="en-US"/>
              <a:pPr>
                <a:defRPr/>
              </a:pPr>
              <a:t>2/17/2021</a:t>
            </a:fld>
            <a:endParaRPr lang="en-US"/>
          </a:p>
        </p:txBody>
      </p:sp>
      <p:sp>
        <p:nvSpPr>
          <p:cNvPr id="3" name="Slide Number Placeholder 3"/>
          <p:cNvSpPr>
            <a:spLocks noGrp="1"/>
          </p:cNvSpPr>
          <p:nvPr>
            <p:ph type="sldNum" sz="quarter" idx="11"/>
          </p:nvPr>
        </p:nvSpPr>
        <p:spPr/>
        <p:txBody>
          <a:bodyPr/>
          <a:lstStyle>
            <a:lvl1pPr>
              <a:defRPr/>
            </a:lvl1pPr>
          </a:lstStyle>
          <a:p>
            <a:pPr>
              <a:defRPr/>
            </a:pPr>
            <a:fld id="{24917FC4-CF3F-44D5-ABFC-71BD88D286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6350" y="6508750"/>
            <a:ext cx="2133600" cy="365125"/>
          </a:xfrm>
          <a:prstGeom prst="rect">
            <a:avLst/>
          </a:prstGeom>
        </p:spPr>
        <p:txBody>
          <a:bodyPr/>
          <a:lstStyle>
            <a:lvl1pPr>
              <a:defRPr/>
            </a:lvl1pPr>
          </a:lstStyle>
          <a:p>
            <a:pPr>
              <a:defRPr/>
            </a:pPr>
            <a:fld id="{786F87F3-3489-4F20-9AD7-5D9EEC585BC5}" type="datetime1">
              <a:rPr lang="en-US"/>
              <a:pPr>
                <a:defRPr/>
              </a:pPr>
              <a:t>2/17/2021</a:t>
            </a:fld>
            <a:endParaRPr lang="en-US"/>
          </a:p>
        </p:txBody>
      </p:sp>
      <p:sp>
        <p:nvSpPr>
          <p:cNvPr id="6" name="Slide Number Placeholder 6"/>
          <p:cNvSpPr>
            <a:spLocks noGrp="1"/>
          </p:cNvSpPr>
          <p:nvPr>
            <p:ph type="sldNum" sz="quarter" idx="11"/>
          </p:nvPr>
        </p:nvSpPr>
        <p:spPr/>
        <p:txBody>
          <a:bodyPr/>
          <a:lstStyle>
            <a:lvl1pPr>
              <a:defRPr/>
            </a:lvl1pPr>
          </a:lstStyle>
          <a:p>
            <a:pPr>
              <a:defRPr/>
            </a:pPr>
            <a:fld id="{53F41D96-E1DC-41AE-B395-0B78C0422F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Users/jaypointer/Desktop/Folio-white.png"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4098" name="Folio-white.png" descr="/Users/jaypointer/Desktop/Folio-white.png"/>
          <p:cNvPicPr>
            <a:picLocks noChangeAspect="1"/>
          </p:cNvPicPr>
          <p:nvPr userDrawn="1"/>
        </p:nvPicPr>
        <p:blipFill>
          <a:blip r:embed="rId9" r:link="rId10"/>
          <a:srcRect/>
          <a:stretch>
            <a:fillRect/>
          </a:stretch>
        </p:blipFill>
        <p:spPr bwMode="auto">
          <a:xfrm>
            <a:off x="-15875" y="5797550"/>
            <a:ext cx="9169400" cy="1060450"/>
          </a:xfrm>
          <a:prstGeom prst="rect">
            <a:avLst/>
          </a:prstGeom>
          <a:noFill/>
          <a:ln w="9525">
            <a:noFill/>
            <a:miter lim="800000"/>
            <a:headEnd/>
            <a:tailEnd/>
          </a:ln>
        </p:spPr>
      </p:pic>
      <p:sp>
        <p:nvSpPr>
          <p:cNvPr id="4099" name="Title Placeholder 1"/>
          <p:cNvSpPr>
            <a:spLocks noGrp="1"/>
          </p:cNvSpPr>
          <p:nvPr>
            <p:ph type="title"/>
          </p:nvPr>
        </p:nvSpPr>
        <p:spPr bwMode="auto">
          <a:xfrm>
            <a:off x="1566863" y="274638"/>
            <a:ext cx="70437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7" charset="0"/>
              </a:defRPr>
            </a:lvl1pPr>
          </a:lstStyle>
          <a:p>
            <a:pPr>
              <a:defRPr/>
            </a:pPr>
            <a:fld id="{D03BE8FB-43CE-4CD6-83EC-34C721C46047}" type="slidenum">
              <a:rPr lang="en-US"/>
              <a:pPr>
                <a:defRPr/>
              </a:pPr>
              <a:t>‹#›</a:t>
            </a:fld>
            <a:endParaRPr lang="en-US"/>
          </a:p>
        </p:txBody>
      </p:sp>
      <p:sp>
        <p:nvSpPr>
          <p:cNvPr id="12" name="Date Placeholder 3"/>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7" charset="0"/>
              </a:defRPr>
            </a:lvl1pPr>
          </a:lstStyle>
          <a:p>
            <a:pPr>
              <a:defRPr/>
            </a:pPr>
            <a:fld id="{A15BB490-92E3-4F7A-83A1-22FE225FB54B}" type="datetime1">
              <a:rPr lang="en-US"/>
              <a:pPr>
                <a:defRPr/>
              </a:pPr>
              <a:t>2/17/2021</a:t>
            </a:fld>
            <a:endParaRPr lang="en-US"/>
          </a:p>
        </p:txBody>
      </p:sp>
      <p:pic>
        <p:nvPicPr>
          <p:cNvPr id="4103" name="Picture 10" descr="Prepared_For_LifeREV.png"/>
          <p:cNvPicPr>
            <a:picLocks noChangeAspect="1"/>
          </p:cNvPicPr>
          <p:nvPr userDrawn="1"/>
        </p:nvPicPr>
        <p:blipFill>
          <a:blip r:embed="rId11"/>
          <a:srcRect/>
          <a:stretch>
            <a:fillRect/>
          </a:stretch>
        </p:blipFill>
        <p:spPr bwMode="auto">
          <a:xfrm>
            <a:off x="6926263" y="5964238"/>
            <a:ext cx="1074737" cy="134937"/>
          </a:xfrm>
          <a:prstGeom prst="rect">
            <a:avLst/>
          </a:prstGeom>
          <a:noFill/>
          <a:ln w="9525">
            <a:noFill/>
            <a:miter lim="800000"/>
            <a:headEnd/>
            <a:tailEnd/>
          </a:ln>
        </p:spPr>
      </p:pic>
      <p:pic>
        <p:nvPicPr>
          <p:cNvPr id="4104" name="Picture 9" descr="NewGraphicStandard.png"/>
          <p:cNvPicPr>
            <a:picLocks noChangeAspect="1"/>
          </p:cNvPicPr>
          <p:nvPr userDrawn="1"/>
        </p:nvPicPr>
        <p:blipFill>
          <a:blip r:embed="rId12"/>
          <a:srcRect/>
          <a:stretch>
            <a:fillRect/>
          </a:stretch>
        </p:blipFill>
        <p:spPr bwMode="auto">
          <a:xfrm>
            <a:off x="123825" y="6454775"/>
            <a:ext cx="1928813" cy="328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Lst>
  <p:hf hdr="0" ftr="0" dt="0"/>
  <p:txStyles>
    <p:titleStyle>
      <a:lvl1pPr algn="l" defTabSz="457200" rtl="0" eaLnBrk="0" fontAlgn="base" hangingPunct="0">
        <a:spcBef>
          <a:spcPct val="0"/>
        </a:spcBef>
        <a:spcAft>
          <a:spcPct val="0"/>
        </a:spcAft>
        <a:defRPr sz="3200" b="1" kern="1200">
          <a:solidFill>
            <a:schemeClr val="bg1"/>
          </a:solidFill>
          <a:latin typeface="Helvetica"/>
          <a:ea typeface="ヒラギノ角ゴ Pro W3" charset="0"/>
          <a:cs typeface="ヒラギノ角ゴ Pro W3" charset="0"/>
        </a:defRPr>
      </a:lvl1pPr>
      <a:lvl2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2pPr>
      <a:lvl3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3pPr>
      <a:lvl4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4pPr>
      <a:lvl5pPr algn="l" defTabSz="457200" rtl="0" eaLnBrk="0" fontAlgn="base" hangingPunct="0">
        <a:spcBef>
          <a:spcPct val="0"/>
        </a:spcBef>
        <a:spcAft>
          <a:spcPct val="0"/>
        </a:spcAft>
        <a:defRPr sz="3200" b="1">
          <a:solidFill>
            <a:schemeClr val="bg1"/>
          </a:solidFill>
          <a:latin typeface="Helvetica" charset="0"/>
          <a:ea typeface="ヒラギノ角ゴ Pro W3" charset="0"/>
          <a:cs typeface="ヒラギノ角ゴ Pro W3" charset="0"/>
        </a:defRPr>
      </a:lvl5pPr>
      <a:lvl6pPr marL="4572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6pPr>
      <a:lvl7pPr marL="9144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7pPr>
      <a:lvl8pPr marL="13716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8pPr>
      <a:lvl9pPr marL="1828800" algn="l" defTabSz="457200" rtl="0" fontAlgn="base">
        <a:spcBef>
          <a:spcPct val="0"/>
        </a:spcBef>
        <a:spcAft>
          <a:spcPct val="0"/>
        </a:spcAft>
        <a:defRPr sz="3200" b="1">
          <a:solidFill>
            <a:schemeClr val="bg1"/>
          </a:solidFill>
          <a:latin typeface="Helvetica"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chemeClr val="bg1"/>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bg1"/>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kern="1200">
          <a:solidFill>
            <a:schemeClr val="bg1"/>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b="1" i="1" kern="1200">
          <a:solidFill>
            <a:schemeClr val="bg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200" i="1" kern="1200">
          <a:solidFill>
            <a:schemeClr val="bg1"/>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c-bsa.org/scouting-tools/iyo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meo.com/51356170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mac-bsa.org/calendar.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ac-bsa.org/scouting-tools/iyo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989E26-DA4E-4E58-BFE9-2A21E58C0EF6}"/>
              </a:ext>
            </a:extLst>
          </p:cNvPr>
          <p:cNvSpPr>
            <a:spLocks noGrp="1"/>
          </p:cNvSpPr>
          <p:nvPr>
            <p:ph type="title"/>
          </p:nvPr>
        </p:nvSpPr>
        <p:spPr>
          <a:xfrm>
            <a:off x="2742598" y="1650331"/>
            <a:ext cx="6062287" cy="2110257"/>
          </a:xfrm>
        </p:spPr>
        <p:txBody>
          <a:bodyPr/>
          <a:lstStyle/>
          <a:p>
            <a:r>
              <a:rPr lang="en-US" dirty="0"/>
              <a:t>2021-2022 </a:t>
            </a:r>
            <a:br>
              <a:rPr lang="en-US" dirty="0"/>
            </a:br>
            <a:r>
              <a:rPr lang="en-US" dirty="0"/>
              <a:t>Ideal Year of Scouting</a:t>
            </a:r>
          </a:p>
        </p:txBody>
      </p:sp>
      <p:sp>
        <p:nvSpPr>
          <p:cNvPr id="13316" name="Slide Number Placeholder 4"/>
          <p:cNvSpPr>
            <a:spLocks noGrp="1"/>
          </p:cNvSpPr>
          <p:nvPr>
            <p:ph type="sldNum" sz="quarter" idx="10"/>
          </p:nvPr>
        </p:nvSpPr>
        <p:spPr bwMode="auto">
          <a:prstGeom prst="rect">
            <a:avLst/>
          </a:prstGeom>
        </p:spPr>
        <p:txBody>
          <a:bodyPr wrap="square" anchor="ctr">
            <a:normAutofit/>
          </a:bodyPr>
          <a:lstStyle/>
          <a:p>
            <a:pPr>
              <a:spcAft>
                <a:spcPts val="600"/>
              </a:spcAft>
            </a:pPr>
            <a:fld id="{7834754C-D084-4E49-9EE0-5B159A8A7554}" type="slidenum">
              <a:rPr lang="en-US" smtClean="0"/>
              <a:pPr>
                <a:spcAft>
                  <a:spcPts val="600"/>
                </a:spcAft>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marL="0" lvl="0" indent="0" algn="ctr">
              <a:buNone/>
            </a:pPr>
            <a:endParaRPr lang="en-US" altLang="en-US" sz="5400" dirty="0"/>
          </a:p>
          <a:p>
            <a:pPr marL="0" lvl="0" indent="0" algn="ctr">
              <a:buNone/>
            </a:pPr>
            <a:r>
              <a:rPr lang="en-US" altLang="en-US" sz="5400" dirty="0"/>
              <a:t>Fund Your Program</a:t>
            </a:r>
            <a:endParaRPr lang="en-US" sz="54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10</a:t>
            </a:fld>
            <a:endParaRPr lang="en-US"/>
          </a:p>
        </p:txBody>
      </p:sp>
    </p:spTree>
    <p:extLst>
      <p:ext uri="{BB962C8B-B14F-4D97-AF65-F5344CB8AC3E}">
        <p14:creationId xmlns:p14="http://schemas.microsoft.com/office/powerpoint/2010/main" val="422901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Fund Your Program</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eaLnBrk="1" hangingPunct="1">
              <a:lnSpc>
                <a:spcPct val="90000"/>
              </a:lnSpc>
              <a:defRPr/>
            </a:pPr>
            <a:r>
              <a:rPr lang="en-US" altLang="en-US" sz="2800" dirty="0">
                <a:latin typeface="Arial" charset="0"/>
              </a:rPr>
              <a:t>Use the unit program planner sheet on the Mid-America Council web page </a:t>
            </a:r>
            <a:r>
              <a:rPr lang="en-US" sz="2800" dirty="0">
                <a:hlinkClick r:id="rId3">
                  <a:extLst>
                    <a:ext uri="{A12FA001-AC4F-418D-AE19-62706E023703}">
                      <ahyp:hlinkClr xmlns:ahyp="http://schemas.microsoft.com/office/drawing/2018/hyperlinkcolor" val="tx"/>
                    </a:ext>
                  </a:extLst>
                </a:hlinkClick>
              </a:rPr>
              <a:t>https://mac-bsa.org/scouting-tools/iyos/</a:t>
            </a:r>
            <a:endParaRPr lang="en-US" sz="2800" dirty="0"/>
          </a:p>
          <a:p>
            <a:pPr eaLnBrk="1" hangingPunct="1">
              <a:lnSpc>
                <a:spcPct val="90000"/>
              </a:lnSpc>
              <a:defRPr/>
            </a:pPr>
            <a:endParaRPr lang="en-US" altLang="en-US" sz="2800" dirty="0">
              <a:latin typeface="Arial" charset="0"/>
            </a:endParaRPr>
          </a:p>
          <a:p>
            <a:pPr eaLnBrk="1" hangingPunct="1">
              <a:lnSpc>
                <a:spcPct val="90000"/>
              </a:lnSpc>
              <a:defRPr/>
            </a:pPr>
            <a:r>
              <a:rPr lang="en-US" altLang="en-US" sz="2800" dirty="0">
                <a:latin typeface="Arial" charset="0"/>
              </a:rPr>
              <a:t>Plan your budget – include pack/troop/crew/ship expenses and activity costs.</a:t>
            </a:r>
          </a:p>
          <a:p>
            <a:pPr marL="0" indent="0" eaLnBrk="1" hangingPunct="1">
              <a:lnSpc>
                <a:spcPct val="90000"/>
              </a:lnSpc>
              <a:buFont typeface="Wingdings" pitchFamily="2" charset="2"/>
              <a:buNone/>
              <a:defRPr/>
            </a:pPr>
            <a:endParaRPr lang="en-US" altLang="en-US" sz="1050" dirty="0">
              <a:latin typeface="Arial" charset="0"/>
            </a:endParaRPr>
          </a:p>
          <a:p>
            <a:pPr eaLnBrk="1" hangingPunct="1">
              <a:lnSpc>
                <a:spcPct val="90000"/>
              </a:lnSpc>
              <a:defRPr/>
            </a:pPr>
            <a:endParaRPr lang="en-US" altLang="en-US" sz="1050" dirty="0">
              <a:latin typeface="Arial" charset="0"/>
            </a:endParaRPr>
          </a:p>
          <a:p>
            <a:pPr eaLnBrk="1" hangingPunct="1">
              <a:lnSpc>
                <a:spcPct val="90000"/>
              </a:lnSpc>
              <a:defRPr/>
            </a:pPr>
            <a:r>
              <a:rPr lang="en-US" altLang="en-US" sz="2800" dirty="0">
                <a:latin typeface="Arial" charset="0"/>
              </a:rPr>
              <a:t>Utilize the popcorn campaign and camp card program</a:t>
            </a: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11</a:t>
            </a:fld>
            <a:endParaRPr lang="en-US"/>
          </a:p>
        </p:txBody>
      </p:sp>
    </p:spTree>
    <p:extLst>
      <p:ext uri="{BB962C8B-B14F-4D97-AF65-F5344CB8AC3E}">
        <p14:creationId xmlns:p14="http://schemas.microsoft.com/office/powerpoint/2010/main" val="201021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Fund Your Program</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r>
              <a:rPr lang="en-US" sz="3600" dirty="0">
                <a:latin typeface="Helvetica" pitchFamily="27" charset="0"/>
                <a:ea typeface="ヒラギノ角ゴ Pro W3" charset="-128"/>
              </a:rPr>
              <a:t>2021 Camp Card Program is March Roundtable – end of April </a:t>
            </a: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r>
              <a:rPr lang="en-US" sz="3600" dirty="0">
                <a:latin typeface="Helvetica" pitchFamily="27" charset="0"/>
                <a:ea typeface="ヒラギノ角ゴ Pro W3" charset="-128"/>
              </a:rPr>
              <a:t>$2.50 unit commission per card</a:t>
            </a: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12</a:t>
            </a:fld>
            <a:endParaRPr lang="en-US"/>
          </a:p>
        </p:txBody>
      </p:sp>
    </p:spTree>
    <p:extLst>
      <p:ext uri="{BB962C8B-B14F-4D97-AF65-F5344CB8AC3E}">
        <p14:creationId xmlns:p14="http://schemas.microsoft.com/office/powerpoint/2010/main" val="130015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Fund Your Program</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132404"/>
            <a:ext cx="8686800" cy="4782622"/>
          </a:xfrm>
        </p:spPr>
        <p:txBody>
          <a:bodyPr/>
          <a:lstStyle/>
          <a:p>
            <a:pPr algn="ctr">
              <a:buFont typeface="Arial" pitchFamily="34" charset="0"/>
              <a:buNone/>
            </a:pPr>
            <a:r>
              <a:rPr lang="en-US" sz="3600" dirty="0">
                <a:latin typeface="Helvetica" pitchFamily="27" charset="0"/>
                <a:ea typeface="ヒラギノ角ゴ Pro W3" charset="-128"/>
              </a:rPr>
              <a:t>   2021 popcorn campaign is September 10- through October </a:t>
            </a: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r>
              <a:rPr lang="en-US" sz="3600" dirty="0">
                <a:latin typeface="Helvetica" pitchFamily="27" charset="0"/>
                <a:ea typeface="ヒラギノ角ゴ Pro W3" charset="-128"/>
              </a:rPr>
              <a:t>50% commission on in-person </a:t>
            </a:r>
          </a:p>
          <a:p>
            <a:pPr algn="ctr">
              <a:buFont typeface="Arial" pitchFamily="34" charset="0"/>
              <a:buNone/>
            </a:pPr>
            <a:r>
              <a:rPr lang="en-US" sz="3600" dirty="0">
                <a:latin typeface="Helvetica" pitchFamily="27" charset="0"/>
                <a:ea typeface="ヒラギノ角ゴ Pro W3" charset="-128"/>
              </a:rPr>
              <a:t>40% commission online*</a:t>
            </a:r>
          </a:p>
          <a:p>
            <a:pPr algn="ctr">
              <a:buFont typeface="Arial" pitchFamily="34" charset="0"/>
              <a:buNone/>
            </a:pPr>
            <a:r>
              <a:rPr lang="en-US" sz="3600" dirty="0">
                <a:latin typeface="Helvetica" pitchFamily="27" charset="0"/>
                <a:ea typeface="ヒラギノ角ゴ Pro W3" charset="-128"/>
              </a:rPr>
              <a:t>*</a:t>
            </a:r>
            <a:r>
              <a:rPr lang="en-US" dirty="0">
                <a:latin typeface="Helvetica" pitchFamily="27" charset="0"/>
                <a:ea typeface="ヒラギノ角ゴ Pro W3" charset="-128"/>
              </a:rPr>
              <a:t>All units will participate in the Trail’s End </a:t>
            </a:r>
          </a:p>
          <a:p>
            <a:pPr algn="ctr">
              <a:buFont typeface="Arial" pitchFamily="34" charset="0"/>
              <a:buNone/>
            </a:pPr>
            <a:r>
              <a:rPr lang="en-US" dirty="0">
                <a:latin typeface="Helvetica" pitchFamily="27" charset="0"/>
                <a:ea typeface="ヒラギノ角ゴ Pro W3" charset="-128"/>
              </a:rPr>
              <a:t>reward program.  Free shipping included on online orders. </a:t>
            </a: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13</a:t>
            </a:fld>
            <a:endParaRPr lang="en-US"/>
          </a:p>
        </p:txBody>
      </p:sp>
    </p:spTree>
    <p:extLst>
      <p:ext uri="{BB962C8B-B14F-4D97-AF65-F5344CB8AC3E}">
        <p14:creationId xmlns:p14="http://schemas.microsoft.com/office/powerpoint/2010/main" val="96562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Why 50% popcorn commission? </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marL="0" indent="0" algn="ctr">
              <a:buNone/>
            </a:pPr>
            <a:r>
              <a:rPr lang="en-US" sz="2800" dirty="0">
                <a:latin typeface="Helvetica" pitchFamily="27" charset="0"/>
                <a:ea typeface="ヒラギノ角ゴ Pro W3" charset="-128"/>
              </a:rPr>
              <a:t>2022</a:t>
            </a:r>
            <a:r>
              <a:rPr lang="en-US" sz="2800" b="0" dirty="0">
                <a:latin typeface="Helvetica" pitchFamily="27" charset="0"/>
                <a:ea typeface="ヒラギノ角ゴ Pro W3" charset="-128"/>
              </a:rPr>
              <a:t> </a:t>
            </a:r>
            <a:r>
              <a:rPr lang="en-US" sz="2800" dirty="0">
                <a:latin typeface="Helvetica" pitchFamily="27" charset="0"/>
                <a:ea typeface="ヒラギノ角ゴ Pro W3" charset="-128"/>
              </a:rPr>
              <a:t>Program Support fee</a:t>
            </a: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14</a:t>
            </a:fld>
            <a:endParaRPr lang="en-US"/>
          </a:p>
        </p:txBody>
      </p:sp>
      <p:pic>
        <p:nvPicPr>
          <p:cNvPr id="3" name="Picture 2">
            <a:extLst>
              <a:ext uri="{FF2B5EF4-FFF2-40B4-BE49-F238E27FC236}">
                <a16:creationId xmlns:a16="http://schemas.microsoft.com/office/drawing/2014/main" id="{9FEACB1A-2B98-49CF-A0D9-C904E2913C58}"/>
              </a:ext>
            </a:extLst>
          </p:cNvPr>
          <p:cNvPicPr>
            <a:picLocks noChangeAspect="1"/>
          </p:cNvPicPr>
          <p:nvPr/>
        </p:nvPicPr>
        <p:blipFill>
          <a:blip r:embed="rId3"/>
          <a:stretch>
            <a:fillRect/>
          </a:stretch>
        </p:blipFill>
        <p:spPr>
          <a:xfrm>
            <a:off x="1566863" y="2037916"/>
            <a:ext cx="6408305" cy="2733065"/>
          </a:xfrm>
          <a:prstGeom prst="rect">
            <a:avLst/>
          </a:prstGeom>
        </p:spPr>
      </p:pic>
      <p:sp>
        <p:nvSpPr>
          <p:cNvPr id="2" name="TextBox 1">
            <a:extLst>
              <a:ext uri="{FF2B5EF4-FFF2-40B4-BE49-F238E27FC236}">
                <a16:creationId xmlns:a16="http://schemas.microsoft.com/office/drawing/2014/main" id="{D91B183F-D84E-4BAD-A477-952FF354BB19}"/>
              </a:ext>
            </a:extLst>
          </p:cNvPr>
          <p:cNvSpPr txBox="1"/>
          <p:nvPr/>
        </p:nvSpPr>
        <p:spPr>
          <a:xfrm>
            <a:off x="845128" y="5039591"/>
            <a:ext cx="7997536" cy="369332"/>
          </a:xfrm>
          <a:prstGeom prst="rect">
            <a:avLst/>
          </a:prstGeom>
          <a:noFill/>
        </p:spPr>
        <p:txBody>
          <a:bodyPr wrap="square" rtlCol="0">
            <a:spAutoFit/>
          </a:bodyPr>
          <a:lstStyle/>
          <a:p>
            <a:r>
              <a:rPr lang="en-US" dirty="0">
                <a:solidFill>
                  <a:schemeClr val="bg1"/>
                </a:solidFill>
              </a:rPr>
              <a:t>$50 new scout enrollment fee and *$12 Scout Life subscription (10 issues)</a:t>
            </a:r>
          </a:p>
        </p:txBody>
      </p:sp>
    </p:spTree>
    <p:extLst>
      <p:ext uri="{BB962C8B-B14F-4D97-AF65-F5344CB8AC3E}">
        <p14:creationId xmlns:p14="http://schemas.microsoft.com/office/powerpoint/2010/main" val="166315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2022 Program Support Fee </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r>
              <a:rPr lang="en-US" sz="3600" dirty="0">
                <a:latin typeface="Helvetica" pitchFamily="27" charset="0"/>
                <a:ea typeface="ヒラギノ角ゴ Pro W3" charset="-128"/>
              </a:rPr>
              <a:t>Why is the additional Program Support Fee necessary?</a:t>
            </a:r>
          </a:p>
          <a:p>
            <a:pPr algn="ctr">
              <a:buFont typeface="Arial" pitchFamily="34" charset="0"/>
              <a:buNone/>
            </a:pPr>
            <a:endParaRPr lang="en-US" sz="3600" dirty="0">
              <a:latin typeface="Helvetica" pitchFamily="27" charset="0"/>
              <a:ea typeface="ヒラギノ角ゴ Pro W3" charset="-128"/>
            </a:endParaRPr>
          </a:p>
          <a:p>
            <a:r>
              <a:rPr lang="en-US" sz="3600" dirty="0">
                <a:latin typeface="Helvetica" pitchFamily="27" charset="0"/>
                <a:ea typeface="ヒラギノ角ゴ Pro W3" charset="-128"/>
              </a:rPr>
              <a:t>It costs over $300 to keep one Scout in our program for a year. </a:t>
            </a:r>
          </a:p>
          <a:p>
            <a:r>
              <a:rPr lang="en-US" sz="3600" dirty="0">
                <a:latin typeface="Helvetica" pitchFamily="27" charset="0"/>
                <a:ea typeface="ヒラギノ角ゴ Pro W3" charset="-128"/>
              </a:rPr>
              <a:t>Unit dues and national registration do not support this cost.</a:t>
            </a:r>
          </a:p>
          <a:p>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15</a:t>
            </a:fld>
            <a:endParaRPr lang="en-US"/>
          </a:p>
        </p:txBody>
      </p:sp>
    </p:spTree>
    <p:extLst>
      <p:ext uri="{BB962C8B-B14F-4D97-AF65-F5344CB8AC3E}">
        <p14:creationId xmlns:p14="http://schemas.microsoft.com/office/powerpoint/2010/main" val="898815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2022 Program Support Fee</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r>
              <a:rPr lang="en-US" sz="3600" dirty="0">
                <a:latin typeface="Helvetica" pitchFamily="27" charset="0"/>
                <a:ea typeface="ヒラギノ角ゴ Pro W3" charset="-128"/>
              </a:rPr>
              <a:t>Units that sell popcorn and earn a 50% commission will come out ahead this way in the long run. </a:t>
            </a: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16</a:t>
            </a:fld>
            <a:endParaRPr lang="en-US"/>
          </a:p>
        </p:txBody>
      </p:sp>
    </p:spTree>
    <p:extLst>
      <p:ext uri="{BB962C8B-B14F-4D97-AF65-F5344CB8AC3E}">
        <p14:creationId xmlns:p14="http://schemas.microsoft.com/office/powerpoint/2010/main" val="29843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66863" y="274637"/>
            <a:ext cx="7043737" cy="1544735"/>
          </a:xfrm>
        </p:spPr>
        <p:txBody>
          <a:bodyPr/>
          <a:lstStyle/>
          <a:p>
            <a:pPr eaLnBrk="1" hangingPunct="1"/>
            <a:r>
              <a:rPr lang="en-US" altLang="en-US" dirty="0"/>
              <a:t>Where do I start with filling out the Program Planner (calendars &amp; budgets)? </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2800" dirty="0">
              <a:latin typeface="Helvetica" pitchFamily="27" charset="0"/>
              <a:ea typeface="ヒラギノ角ゴ Pro W3" charset="-128"/>
            </a:endParaRPr>
          </a:p>
          <a:p>
            <a:r>
              <a:rPr lang="en-US" sz="3200" dirty="0">
                <a:latin typeface="Helvetica" pitchFamily="27" charset="0"/>
                <a:ea typeface="ヒラギノ角ゴ Pro W3" charset="-128"/>
              </a:rPr>
              <a:t>Click on the “Intro” tab, then </a:t>
            </a:r>
          </a:p>
          <a:p>
            <a:pPr algn="ctr">
              <a:buFont typeface="Arial" pitchFamily="34" charset="0"/>
              <a:buNone/>
            </a:pPr>
            <a:r>
              <a:rPr lang="en-US" sz="3200" dirty="0">
                <a:latin typeface="Helvetica" pitchFamily="27" charset="0"/>
                <a:ea typeface="ヒラギノ角ゴ Pro W3" charset="-128"/>
              </a:rPr>
              <a:t>“click here to get started” </a:t>
            </a:r>
          </a:p>
          <a:p>
            <a:pPr algn="ctr">
              <a:buFont typeface="Arial" pitchFamily="34" charset="0"/>
              <a:buNone/>
            </a:pPr>
            <a:endParaRPr lang="en-US" sz="3200" dirty="0">
              <a:latin typeface="Helvetica" pitchFamily="27" charset="0"/>
              <a:ea typeface="ヒラギノ角ゴ Pro W3" charset="-128"/>
            </a:endParaRPr>
          </a:p>
          <a:p>
            <a:r>
              <a:rPr lang="en-US" sz="3200" dirty="0">
                <a:latin typeface="Helvetica" pitchFamily="27" charset="0"/>
                <a:ea typeface="ヒラギノ角ゴ Pro W3" charset="-128"/>
              </a:rPr>
              <a:t>This will take you to the calendar tab. Start filling in your activities first and then it will pre-populate into your budget</a:t>
            </a: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17</a:t>
            </a:fld>
            <a:endParaRPr lang="en-US"/>
          </a:p>
        </p:txBody>
      </p:sp>
    </p:spTree>
    <p:extLst>
      <p:ext uri="{BB962C8B-B14F-4D97-AF65-F5344CB8AC3E}">
        <p14:creationId xmlns:p14="http://schemas.microsoft.com/office/powerpoint/2010/main" val="272393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2772" name="Slide Number Placeholder 4"/>
          <p:cNvSpPr>
            <a:spLocks noGrp="1"/>
          </p:cNvSpPr>
          <p:nvPr>
            <p:ph type="sldNum" sz="quarter" idx="10"/>
          </p:nvPr>
        </p:nvSpPr>
        <p:spPr bwMode="auto">
          <a:noFill/>
          <a:ln>
            <a:miter lim="800000"/>
            <a:headEnd/>
            <a:tailEnd/>
          </a:ln>
        </p:spPr>
        <p:txBody>
          <a:bodyPr/>
          <a:lstStyle/>
          <a:p>
            <a:fld id="{5F64B767-3475-4760-AD54-FA7FB8CF1BD8}" type="slidenum">
              <a:rPr lang="en-US" smtClean="0"/>
              <a:pPr/>
              <a:t>18</a:t>
            </a:fld>
            <a:endParaRPr lang="en-US"/>
          </a:p>
        </p:txBody>
      </p:sp>
      <p:pic>
        <p:nvPicPr>
          <p:cNvPr id="2" name="Picture 1">
            <a:extLst>
              <a:ext uri="{FF2B5EF4-FFF2-40B4-BE49-F238E27FC236}">
                <a16:creationId xmlns:a16="http://schemas.microsoft.com/office/drawing/2014/main" id="{64E4AA64-CF7E-492D-A9E1-178885F592DE}"/>
              </a:ext>
            </a:extLst>
          </p:cNvPr>
          <p:cNvPicPr>
            <a:picLocks noChangeAspect="1"/>
          </p:cNvPicPr>
          <p:nvPr/>
        </p:nvPicPr>
        <p:blipFill>
          <a:blip r:embed="rId2"/>
          <a:stretch>
            <a:fillRect/>
          </a:stretch>
        </p:blipFill>
        <p:spPr>
          <a:xfrm>
            <a:off x="2598459" y="241304"/>
            <a:ext cx="4407330" cy="567372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19</a:t>
            </a:fld>
            <a:endParaRPr lang="en-US"/>
          </a:p>
        </p:txBody>
      </p:sp>
      <p:pic>
        <p:nvPicPr>
          <p:cNvPr id="2" name="Picture 1">
            <a:extLst>
              <a:ext uri="{FF2B5EF4-FFF2-40B4-BE49-F238E27FC236}">
                <a16:creationId xmlns:a16="http://schemas.microsoft.com/office/drawing/2014/main" id="{2F3862BC-C85B-4A45-B843-7348956D8C08}"/>
              </a:ext>
            </a:extLst>
          </p:cNvPr>
          <p:cNvPicPr>
            <a:picLocks noChangeAspect="1"/>
          </p:cNvPicPr>
          <p:nvPr/>
        </p:nvPicPr>
        <p:blipFill>
          <a:blip r:embed="rId3"/>
          <a:stretch>
            <a:fillRect/>
          </a:stretch>
        </p:blipFill>
        <p:spPr>
          <a:xfrm>
            <a:off x="1595996" y="367644"/>
            <a:ext cx="4571514" cy="5547381"/>
          </a:xfrm>
          <a:prstGeom prst="rect">
            <a:avLst/>
          </a:prstGeom>
        </p:spPr>
      </p:pic>
      <p:sp>
        <p:nvSpPr>
          <p:cNvPr id="3" name="TextBox 2">
            <a:extLst>
              <a:ext uri="{FF2B5EF4-FFF2-40B4-BE49-F238E27FC236}">
                <a16:creationId xmlns:a16="http://schemas.microsoft.com/office/drawing/2014/main" id="{CE5BFD5D-4DDF-44A7-9BB5-555AE12BAEC4}"/>
              </a:ext>
            </a:extLst>
          </p:cNvPr>
          <p:cNvSpPr txBox="1"/>
          <p:nvPr/>
        </p:nvSpPr>
        <p:spPr>
          <a:xfrm>
            <a:off x="6796725" y="791852"/>
            <a:ext cx="1890075" cy="4524315"/>
          </a:xfrm>
          <a:prstGeom prst="rect">
            <a:avLst/>
          </a:prstGeom>
          <a:noFill/>
        </p:spPr>
        <p:txBody>
          <a:bodyPr wrap="square" rtlCol="0">
            <a:spAutoFit/>
          </a:bodyPr>
          <a:lstStyle/>
          <a:p>
            <a:r>
              <a:rPr lang="en-US" b="1" dirty="0">
                <a:solidFill>
                  <a:schemeClr val="bg1"/>
                </a:solidFill>
                <a:latin typeface="Helvetica" panose="020B0604020202020204" pitchFamily="34" charset="0"/>
                <a:cs typeface="Helvetica" panose="020B0604020202020204" pitchFamily="34" charset="0"/>
              </a:rPr>
              <a:t>Your activities will be pre-populated into your budget. </a:t>
            </a:r>
          </a:p>
          <a:p>
            <a:endParaRPr lang="en-US" b="1" dirty="0">
              <a:solidFill>
                <a:schemeClr val="bg1"/>
              </a:solidFill>
              <a:latin typeface="Helvetica" panose="020B0604020202020204" pitchFamily="34" charset="0"/>
              <a:cs typeface="Helvetica" panose="020B0604020202020204" pitchFamily="34" charset="0"/>
            </a:endParaRPr>
          </a:p>
          <a:p>
            <a:r>
              <a:rPr lang="en-US" b="1" dirty="0">
                <a:solidFill>
                  <a:schemeClr val="bg1"/>
                </a:solidFill>
                <a:latin typeface="Helvetica" panose="020B0604020202020204" pitchFamily="34" charset="0"/>
                <a:cs typeface="Helvetica" panose="020B0604020202020204" pitchFamily="34" charset="0"/>
              </a:rPr>
              <a:t>Simply you will input your cost per Scout first, then estimated number of Scouts you anticipate. </a:t>
            </a:r>
          </a:p>
          <a:p>
            <a:endParaRPr lang="en-US" b="1" dirty="0">
              <a:solidFill>
                <a:schemeClr val="bg1"/>
              </a:solidFill>
              <a:latin typeface="Helvetica" panose="020B0604020202020204" pitchFamily="34" charset="0"/>
              <a:cs typeface="Helvetica" panose="020B0604020202020204" pitchFamily="34" charset="0"/>
            </a:endParaRPr>
          </a:p>
          <a:p>
            <a:r>
              <a:rPr lang="en-US" b="1" dirty="0">
                <a:solidFill>
                  <a:schemeClr val="bg1"/>
                </a:solidFill>
                <a:latin typeface="Helvetica" panose="020B0604020202020204" pitchFamily="34" charset="0"/>
                <a:cs typeface="Helvetica" panose="020B0604020202020204" pitchFamily="34" charset="0"/>
              </a:rPr>
              <a:t>Monthly subscription plan available.</a:t>
            </a:r>
          </a:p>
        </p:txBody>
      </p:sp>
    </p:spTree>
    <p:extLst>
      <p:ext uri="{BB962C8B-B14F-4D97-AF65-F5344CB8AC3E}">
        <p14:creationId xmlns:p14="http://schemas.microsoft.com/office/powerpoint/2010/main" val="124547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5C81-9CE2-441A-A13A-D2821EB44E1F}"/>
              </a:ext>
            </a:extLst>
          </p:cNvPr>
          <p:cNvSpPr>
            <a:spLocks noGrp="1"/>
          </p:cNvSpPr>
          <p:nvPr>
            <p:ph type="title"/>
          </p:nvPr>
        </p:nvSpPr>
        <p:spPr/>
        <p:txBody>
          <a:bodyPr/>
          <a:lstStyle/>
          <a:p>
            <a:r>
              <a:rPr lang="en-US" dirty="0"/>
              <a:t>IYOS Introduction</a:t>
            </a:r>
          </a:p>
        </p:txBody>
      </p:sp>
      <p:pic>
        <p:nvPicPr>
          <p:cNvPr id="5" name="Content Placeholder 4">
            <a:hlinkClick r:id="rId2"/>
            <a:extLst>
              <a:ext uri="{FF2B5EF4-FFF2-40B4-BE49-F238E27FC236}">
                <a16:creationId xmlns:a16="http://schemas.microsoft.com/office/drawing/2014/main" id="{FB8E7EB1-F1D2-4E24-8358-611E7C9949AE}"/>
              </a:ext>
            </a:extLst>
          </p:cNvPr>
          <p:cNvPicPr>
            <a:picLocks noGrp="1" noChangeAspect="1"/>
          </p:cNvPicPr>
          <p:nvPr>
            <p:ph idx="1"/>
          </p:nvPr>
        </p:nvPicPr>
        <p:blipFill>
          <a:blip r:embed="rId3"/>
          <a:stretch>
            <a:fillRect/>
          </a:stretch>
        </p:blipFill>
        <p:spPr>
          <a:xfrm>
            <a:off x="460984" y="1600200"/>
            <a:ext cx="8222031" cy="4525963"/>
          </a:xfrm>
          <a:prstGeom prst="rect">
            <a:avLst/>
          </a:prstGeom>
        </p:spPr>
      </p:pic>
      <p:sp>
        <p:nvSpPr>
          <p:cNvPr id="4" name="Slide Number Placeholder 3">
            <a:extLst>
              <a:ext uri="{FF2B5EF4-FFF2-40B4-BE49-F238E27FC236}">
                <a16:creationId xmlns:a16="http://schemas.microsoft.com/office/drawing/2014/main" id="{DCF4ECCF-38F1-4E35-8FAF-80840BFF1142}"/>
              </a:ext>
            </a:extLst>
          </p:cNvPr>
          <p:cNvSpPr>
            <a:spLocks noGrp="1"/>
          </p:cNvSpPr>
          <p:nvPr>
            <p:ph type="sldNum" sz="quarter" idx="10"/>
          </p:nvPr>
        </p:nvSpPr>
        <p:spPr/>
        <p:txBody>
          <a:bodyPr/>
          <a:lstStyle/>
          <a:p>
            <a:pPr>
              <a:defRPr/>
            </a:pPr>
            <a:fld id="{6EBD7674-EB1B-40E7-BAB4-558F270304D1}" type="slidenum">
              <a:rPr lang="en-US" smtClean="0"/>
              <a:pPr>
                <a:defRPr/>
              </a:pPr>
              <a:t>2</a:t>
            </a:fld>
            <a:endParaRPr lang="en-US"/>
          </a:p>
        </p:txBody>
      </p:sp>
    </p:spTree>
    <p:extLst>
      <p:ext uri="{BB962C8B-B14F-4D97-AF65-F5344CB8AC3E}">
        <p14:creationId xmlns:p14="http://schemas.microsoft.com/office/powerpoint/2010/main" val="69515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None/>
            </a:pPr>
            <a:endParaRPr lang="en-US" sz="32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20</a:t>
            </a:fld>
            <a:endParaRPr lang="en-US"/>
          </a:p>
        </p:txBody>
      </p:sp>
      <p:sp>
        <p:nvSpPr>
          <p:cNvPr id="4" name="Rectangle 3">
            <a:extLst>
              <a:ext uri="{FF2B5EF4-FFF2-40B4-BE49-F238E27FC236}">
                <a16:creationId xmlns:a16="http://schemas.microsoft.com/office/drawing/2014/main" id="{9756A874-A034-4F0B-AF49-610EF85AAFDC}"/>
              </a:ext>
            </a:extLst>
          </p:cNvPr>
          <p:cNvSpPr/>
          <p:nvPr/>
        </p:nvSpPr>
        <p:spPr>
          <a:xfrm>
            <a:off x="2231981" y="2495580"/>
            <a:ext cx="5041701" cy="769441"/>
          </a:xfrm>
          <a:prstGeom prst="rect">
            <a:avLst/>
          </a:prstGeom>
        </p:spPr>
        <p:txBody>
          <a:bodyPr wrap="none">
            <a:spAutoFit/>
          </a:bodyPr>
          <a:lstStyle/>
          <a:p>
            <a:pPr algn="ctr"/>
            <a:r>
              <a:rPr lang="en-US" altLang="en-US" sz="4400" b="1" dirty="0">
                <a:solidFill>
                  <a:schemeClr val="bg1"/>
                </a:solidFill>
              </a:rPr>
              <a:t>Train Your Leaders</a:t>
            </a:r>
            <a:endParaRPr lang="en-US" sz="44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66863" y="274638"/>
            <a:ext cx="7043737" cy="1143000"/>
          </a:xfrm>
        </p:spPr>
        <p:txBody>
          <a:bodyPr/>
          <a:lstStyle/>
          <a:p>
            <a:pPr eaLnBrk="1" hangingPunct="1"/>
            <a:r>
              <a:rPr lang="en-US" altLang="en-US" dirty="0"/>
              <a:t>Training</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algn="ctr" eaLnBrk="1" hangingPunct="1">
              <a:lnSpc>
                <a:spcPct val="90000"/>
              </a:lnSpc>
              <a:buFont typeface="Wingdings" panose="05000000000000000000" pitchFamily="2" charset="2"/>
              <a:buNone/>
            </a:pPr>
            <a:r>
              <a:rPr lang="en-US" altLang="en-US" sz="2800" i="1" dirty="0">
                <a:latin typeface="Arial" panose="020B0604020202020204" pitchFamily="34" charset="0"/>
              </a:rPr>
              <a:t>Every Scout deserves a trained leader!</a:t>
            </a:r>
          </a:p>
          <a:p>
            <a:pPr eaLnBrk="1" hangingPunct="1">
              <a:lnSpc>
                <a:spcPct val="90000"/>
              </a:lnSpc>
            </a:pPr>
            <a:r>
              <a:rPr lang="en-US" altLang="en-US" sz="1800" dirty="0">
                <a:latin typeface="Arial" panose="020B0604020202020204" pitchFamily="34" charset="0"/>
                <a:cs typeface="Arial" panose="020B0604020202020204" pitchFamily="34" charset="0"/>
              </a:rPr>
              <a:t>Youth Protection*</a:t>
            </a:r>
          </a:p>
          <a:p>
            <a:pPr eaLnBrk="1" hangingPunct="1">
              <a:lnSpc>
                <a:spcPct val="90000"/>
              </a:lnSpc>
            </a:pPr>
            <a:r>
              <a:rPr lang="en-US" altLang="en-US" sz="1800" dirty="0">
                <a:latin typeface="Arial" panose="020B0604020202020204" pitchFamily="34" charset="0"/>
                <a:cs typeface="Arial" panose="020B0604020202020204" pitchFamily="34" charset="0"/>
              </a:rPr>
              <a:t>Hazardous Weather*</a:t>
            </a:r>
          </a:p>
          <a:p>
            <a:pPr eaLnBrk="1" hangingPunct="1">
              <a:lnSpc>
                <a:spcPct val="90000"/>
              </a:lnSpc>
            </a:pPr>
            <a:r>
              <a:rPr lang="en-US" altLang="en-US" sz="1800" dirty="0">
                <a:latin typeface="Arial" panose="020B0604020202020204" pitchFamily="34" charset="0"/>
                <a:cs typeface="Arial" panose="020B0604020202020204" pitchFamily="34" charset="0"/>
              </a:rPr>
              <a:t>Leader Specific*</a:t>
            </a:r>
          </a:p>
          <a:p>
            <a:pPr eaLnBrk="1" hangingPunct="1">
              <a:lnSpc>
                <a:spcPct val="90000"/>
              </a:lnSpc>
            </a:pPr>
            <a:r>
              <a:rPr lang="en-US" altLang="en-US" sz="1800" dirty="0">
                <a:latin typeface="Arial" panose="020B0604020202020204" pitchFamily="34" charset="0"/>
                <a:cs typeface="Arial" panose="020B0604020202020204" pitchFamily="34" charset="0"/>
              </a:rPr>
              <a:t>BALOO-Basic Adult Leader Outdoor Orientation</a:t>
            </a:r>
          </a:p>
          <a:p>
            <a:pPr eaLnBrk="1" hangingPunct="1">
              <a:lnSpc>
                <a:spcPct val="90000"/>
              </a:lnSpc>
            </a:pPr>
            <a:r>
              <a:rPr lang="en-US" altLang="en-US" sz="1800" dirty="0">
                <a:latin typeface="Arial" panose="020B0604020202020204" pitchFamily="34" charset="0"/>
                <a:cs typeface="Arial" panose="020B0604020202020204" pitchFamily="34" charset="0"/>
              </a:rPr>
              <a:t>IOLS-Intro to Outdoor Orientation*</a:t>
            </a:r>
          </a:p>
          <a:p>
            <a:pPr eaLnBrk="1" hangingPunct="1">
              <a:lnSpc>
                <a:spcPct val="90000"/>
              </a:lnSpc>
            </a:pPr>
            <a:r>
              <a:rPr lang="en-US" altLang="en-US" sz="1800" dirty="0">
                <a:latin typeface="Arial" panose="020B0604020202020204" pitchFamily="34" charset="0"/>
                <a:cs typeface="Arial" panose="020B0604020202020204" pitchFamily="34" charset="0"/>
              </a:rPr>
              <a:t>Wood Badge </a:t>
            </a:r>
          </a:p>
          <a:p>
            <a:pPr eaLnBrk="1" hangingPunct="1">
              <a:lnSpc>
                <a:spcPct val="90000"/>
              </a:lnSpc>
            </a:pPr>
            <a:r>
              <a:rPr lang="en-US" altLang="en-US" sz="1800" dirty="0">
                <a:latin typeface="Arial" panose="020B0604020202020204" pitchFamily="34" charset="0"/>
                <a:cs typeface="Arial" panose="020B0604020202020204" pitchFamily="34" charset="0"/>
              </a:rPr>
              <a:t>Powder Horn </a:t>
            </a:r>
          </a:p>
          <a:p>
            <a:pPr marL="0" indent="0" eaLnBrk="1" hangingPunct="1">
              <a:lnSpc>
                <a:spcPct val="90000"/>
              </a:lnSpc>
              <a:buNone/>
            </a:pPr>
            <a:r>
              <a:rPr lang="en-US" sz="1800" dirty="0">
                <a:latin typeface="Arial" panose="020B0604020202020204" pitchFamily="34" charset="0"/>
                <a:ea typeface="ヒラギノ角ゴ Pro W3" charset="-128"/>
                <a:cs typeface="Arial" panose="020B0604020202020204" pitchFamily="34" charset="0"/>
              </a:rPr>
              <a:t>*required</a:t>
            </a:r>
            <a:endParaRPr lang="en-US" sz="1800" dirty="0">
              <a:latin typeface="Helvetica" pitchFamily="27" charset="0"/>
              <a:ea typeface="ヒラギノ角ゴ Pro W3" charset="-128"/>
            </a:endParaRPr>
          </a:p>
          <a:p>
            <a:pPr algn="ctr">
              <a:buNone/>
            </a:pPr>
            <a:r>
              <a:rPr lang="en-US" sz="1800" dirty="0"/>
              <a:t>Online training is available at my.scouting.org and for more information on the supplemental trainings offered go to </a:t>
            </a:r>
            <a:r>
              <a:rPr lang="en-US" sz="1800" u="sng" dirty="0">
                <a:hlinkClick r:id="rId2">
                  <a:extLst>
                    <a:ext uri="{A12FA001-AC4F-418D-AE19-62706E023703}">
                      <ahyp:hlinkClr xmlns:ahyp="http://schemas.microsoft.com/office/drawing/2018/hyperlinkcolor" val="tx"/>
                    </a:ext>
                  </a:extLst>
                </a:hlinkClick>
              </a:rPr>
              <a:t>http://www.mac-bsa.org/calendar.aspx</a:t>
            </a:r>
            <a:r>
              <a:rPr lang="en-US" sz="1800" dirty="0"/>
              <a:t> </a:t>
            </a: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21</a:t>
            </a:fld>
            <a:endParaRPr lang="en-US"/>
          </a:p>
        </p:txBody>
      </p:sp>
    </p:spTree>
    <p:extLst>
      <p:ext uri="{BB962C8B-B14F-4D97-AF65-F5344CB8AC3E}">
        <p14:creationId xmlns:p14="http://schemas.microsoft.com/office/powerpoint/2010/main" val="178596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66863" y="274638"/>
            <a:ext cx="7043737" cy="1143000"/>
          </a:xfrm>
        </p:spPr>
        <p:txBody>
          <a:bodyPr/>
          <a:lstStyle/>
          <a:p>
            <a:pPr eaLnBrk="1" hangingPunct="1"/>
            <a:r>
              <a:rPr lang="en-US" dirty="0">
                <a:latin typeface="Helvetica" pitchFamily="27" charset="0"/>
                <a:ea typeface="ヒラギノ角ゴ Pro W3" charset="-128"/>
              </a:rPr>
              <a:t>Assess</a:t>
            </a:r>
          </a:p>
        </p:txBody>
      </p:sp>
      <p:sp>
        <p:nvSpPr>
          <p:cNvPr id="33795" name="Content Placeholder 2"/>
          <p:cNvSpPr>
            <a:spLocks noGrp="1"/>
          </p:cNvSpPr>
          <p:nvPr>
            <p:ph idx="1"/>
          </p:nvPr>
        </p:nvSpPr>
        <p:spPr>
          <a:xfrm>
            <a:off x="457200" y="1417638"/>
            <a:ext cx="8229600" cy="4497387"/>
          </a:xfrm>
        </p:spPr>
        <p:txBody>
          <a:bodyPr/>
          <a:lstStyle/>
          <a:p>
            <a:r>
              <a:rPr lang="en-US" sz="3600" dirty="0">
                <a:latin typeface="Helvetica" pitchFamily="27" charset="0"/>
                <a:ea typeface="ヒラギノ角ゴ Pro W3" charset="-128"/>
              </a:rPr>
              <a:t>JTE from a national level is not being tracked moving forward</a:t>
            </a:r>
          </a:p>
          <a:p>
            <a:r>
              <a:rPr lang="en-US" sz="3600" dirty="0">
                <a:latin typeface="Helvetica" pitchFamily="27" charset="0"/>
                <a:ea typeface="ヒラギノ角ゴ Pro W3" charset="-128"/>
              </a:rPr>
              <a:t>IYOS guidebook shows “Promise to Parent” unit recommendations</a:t>
            </a:r>
          </a:p>
          <a:p>
            <a:r>
              <a:rPr lang="en-US" sz="3600" dirty="0">
                <a:latin typeface="Helvetica" pitchFamily="27" charset="0"/>
                <a:ea typeface="ヒラギノ角ゴ Pro W3" charset="-128"/>
              </a:rPr>
              <a:t>8 simplified recommendations to make your unit strong</a:t>
            </a: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22</a:t>
            </a:fld>
            <a:endParaRPr lang="en-US"/>
          </a:p>
        </p:txBody>
      </p:sp>
    </p:spTree>
    <p:extLst>
      <p:ext uri="{BB962C8B-B14F-4D97-AF65-F5344CB8AC3E}">
        <p14:creationId xmlns:p14="http://schemas.microsoft.com/office/powerpoint/2010/main" val="4003009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eaLnBrk="1" hangingPunct="1"/>
            <a:r>
              <a:rPr lang="en-US" altLang="en-US" dirty="0"/>
              <a:t>IYOS Philosophy</a:t>
            </a:r>
            <a:endParaRPr lang="en-US" dirty="0">
              <a:latin typeface="Helvetica" pitchFamily="27" charset="0"/>
              <a:ea typeface="ヒラギノ角ゴ Pro W3" charset="-128"/>
            </a:endParaRPr>
          </a:p>
        </p:txBody>
      </p:sp>
      <p:sp>
        <p:nvSpPr>
          <p:cNvPr id="55299" name="Content Placeholder 2"/>
          <p:cNvSpPr>
            <a:spLocks noGrp="1"/>
          </p:cNvSpPr>
          <p:nvPr>
            <p:ph idx="1"/>
          </p:nvPr>
        </p:nvSpPr>
        <p:spPr>
          <a:xfrm>
            <a:off x="457200" y="1417638"/>
            <a:ext cx="8229600" cy="4497387"/>
          </a:xfrm>
        </p:spPr>
        <p:txBody>
          <a:bodyPr/>
          <a:lstStyle/>
          <a:p>
            <a:pPr eaLnBrk="1" hangingPunct="1">
              <a:defRPr/>
            </a:pPr>
            <a:r>
              <a:rPr lang="en-US" dirty="0">
                <a:latin typeface="Arial" charset="0"/>
              </a:rPr>
              <a:t>When Scouts have fun, they stay in longer.</a:t>
            </a:r>
          </a:p>
          <a:p>
            <a:pPr marL="0" indent="0" eaLnBrk="1" hangingPunct="1">
              <a:buFont typeface="Wingdings" pitchFamily="2" charset="2"/>
              <a:buNone/>
              <a:defRPr/>
            </a:pPr>
            <a:endParaRPr lang="en-US" dirty="0">
              <a:latin typeface="Arial" charset="0"/>
            </a:endParaRPr>
          </a:p>
          <a:p>
            <a:pPr eaLnBrk="1" hangingPunct="1">
              <a:defRPr/>
            </a:pPr>
            <a:r>
              <a:rPr lang="en-US" dirty="0">
                <a:latin typeface="Arial" charset="0"/>
              </a:rPr>
              <a:t>When Scouts are active, more parents become active.</a:t>
            </a:r>
          </a:p>
          <a:p>
            <a:pPr marL="0" indent="0" eaLnBrk="1" hangingPunct="1">
              <a:buFont typeface="Wingdings" pitchFamily="2" charset="2"/>
              <a:buNone/>
              <a:defRPr/>
            </a:pPr>
            <a:endParaRPr lang="en-US" dirty="0">
              <a:latin typeface="Arial" charset="0"/>
            </a:endParaRPr>
          </a:p>
          <a:p>
            <a:pPr eaLnBrk="1" hangingPunct="1">
              <a:defRPr/>
            </a:pPr>
            <a:r>
              <a:rPr lang="en-US" dirty="0">
                <a:latin typeface="Arial" charset="0"/>
              </a:rPr>
              <a:t>When more Scouts and families are active, Scouts invite friends.</a:t>
            </a:r>
          </a:p>
          <a:p>
            <a:pPr marL="0" indent="0" eaLnBrk="1" hangingPunct="1">
              <a:buFont typeface="Wingdings" pitchFamily="2" charset="2"/>
              <a:buNone/>
              <a:defRPr/>
            </a:pPr>
            <a:endParaRPr lang="en-US" dirty="0">
              <a:latin typeface="Arial" charset="0"/>
            </a:endParaRPr>
          </a:p>
          <a:p>
            <a:pPr eaLnBrk="1" hangingPunct="1">
              <a:defRPr/>
            </a:pPr>
            <a:r>
              <a:rPr lang="en-US" dirty="0">
                <a:latin typeface="Arial" charset="0"/>
              </a:rPr>
              <a:t>A well planned program helps out everyone</a:t>
            </a:r>
            <a:endParaRPr lang="en-US"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55300" name="Slide Number Placeholder 4"/>
          <p:cNvSpPr>
            <a:spLocks noGrp="1"/>
          </p:cNvSpPr>
          <p:nvPr>
            <p:ph type="sldNum" sz="quarter" idx="10"/>
          </p:nvPr>
        </p:nvSpPr>
        <p:spPr bwMode="auto">
          <a:noFill/>
          <a:ln>
            <a:miter lim="800000"/>
            <a:headEnd/>
            <a:tailEnd/>
          </a:ln>
        </p:spPr>
        <p:txBody>
          <a:bodyPr/>
          <a:lstStyle/>
          <a:p>
            <a:fld id="{107BD45B-F085-414A-912C-A1F736734638}" type="slidenum">
              <a:rPr lang="en-US" smtClean="0"/>
              <a:pPr/>
              <a:t>23</a:t>
            </a:fld>
            <a:endParaRPr lang="en-US"/>
          </a:p>
        </p:txBody>
      </p:sp>
    </p:spTree>
    <p:extLst>
      <p:ext uri="{BB962C8B-B14F-4D97-AF65-F5344CB8AC3E}">
        <p14:creationId xmlns:p14="http://schemas.microsoft.com/office/powerpoint/2010/main" val="36672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eaLnBrk="1" hangingPunct="1"/>
            <a:r>
              <a:rPr lang="en-US" altLang="en-US" dirty="0"/>
              <a:t>If you get stuck along the way…</a:t>
            </a:r>
            <a:endParaRPr lang="en-US" dirty="0">
              <a:latin typeface="Helvetica" pitchFamily="27" charset="0"/>
              <a:ea typeface="ヒラギノ角ゴ Pro W3" charset="-128"/>
            </a:endParaRPr>
          </a:p>
        </p:txBody>
      </p:sp>
      <p:sp>
        <p:nvSpPr>
          <p:cNvPr id="55299" name="Content Placeholder 2"/>
          <p:cNvSpPr>
            <a:spLocks noGrp="1"/>
          </p:cNvSpPr>
          <p:nvPr>
            <p:ph idx="1"/>
          </p:nvPr>
        </p:nvSpPr>
        <p:spPr>
          <a:xfrm>
            <a:off x="663575" y="1471425"/>
            <a:ext cx="8229600" cy="4497387"/>
          </a:xfrm>
        </p:spPr>
        <p:txBody>
          <a:bodyPr/>
          <a:lstStyle/>
          <a:p>
            <a:pPr marL="0" indent="0" eaLnBrk="1" hangingPunct="1">
              <a:buNone/>
              <a:defRPr/>
            </a:pPr>
            <a:r>
              <a:rPr lang="en-US" sz="3600" dirty="0">
                <a:latin typeface="Arial" charset="0"/>
              </a:rPr>
              <a:t>Visit the council website        </a:t>
            </a:r>
            <a:r>
              <a:rPr lang="en-US" sz="3600" dirty="0">
                <a:hlinkClick r:id="rId2">
                  <a:extLst>
                    <a:ext uri="{A12FA001-AC4F-418D-AE19-62706E023703}">
                      <ahyp:hlinkClr xmlns:ahyp="http://schemas.microsoft.com/office/drawing/2018/hyperlinkcolor" val="tx"/>
                    </a:ext>
                  </a:extLst>
                </a:hlinkClick>
              </a:rPr>
              <a:t>https://mac-bsa.org/scouting-tools/iyos/</a:t>
            </a:r>
            <a:endParaRPr lang="en-US" sz="3600" dirty="0"/>
          </a:p>
          <a:p>
            <a:pPr eaLnBrk="1" hangingPunct="1">
              <a:defRPr/>
            </a:pPr>
            <a:endParaRPr lang="en-US" sz="3600" dirty="0">
              <a:latin typeface="Arial" charset="0"/>
            </a:endParaRPr>
          </a:p>
          <a:p>
            <a:pPr marL="0" indent="0" eaLnBrk="1" hangingPunct="1">
              <a:buNone/>
              <a:defRPr/>
            </a:pPr>
            <a:r>
              <a:rPr lang="en-US" sz="3600" dirty="0">
                <a:latin typeface="Arial" charset="0"/>
              </a:rPr>
              <a:t>Contact your Unit Commissioner OR</a:t>
            </a:r>
          </a:p>
          <a:p>
            <a:pPr marL="0" indent="0" eaLnBrk="1" hangingPunct="1">
              <a:buNone/>
              <a:defRPr/>
            </a:pPr>
            <a:r>
              <a:rPr lang="en-US" sz="3600" dirty="0">
                <a:latin typeface="Arial" charset="0"/>
              </a:rPr>
              <a:t>your District Executive  </a:t>
            </a:r>
          </a:p>
          <a:p>
            <a:pPr eaLnBrk="1" hangingPunct="1">
              <a:defRPr/>
            </a:pPr>
            <a:endParaRPr lang="en-US" sz="3600" dirty="0">
              <a:latin typeface="Arial" charset="0"/>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55300" name="Slide Number Placeholder 4"/>
          <p:cNvSpPr>
            <a:spLocks noGrp="1"/>
          </p:cNvSpPr>
          <p:nvPr>
            <p:ph type="sldNum" sz="quarter" idx="10"/>
          </p:nvPr>
        </p:nvSpPr>
        <p:spPr bwMode="auto">
          <a:noFill/>
          <a:ln>
            <a:miter lim="800000"/>
            <a:headEnd/>
            <a:tailEnd/>
          </a:ln>
        </p:spPr>
        <p:txBody>
          <a:bodyPr/>
          <a:lstStyle/>
          <a:p>
            <a:fld id="{107BD45B-F085-414A-912C-A1F736734638}" type="slidenum">
              <a:rPr lang="en-US" smtClean="0"/>
              <a:pPr/>
              <a:t>24</a:t>
            </a:fld>
            <a:endParaRPr lang="en-US"/>
          </a:p>
        </p:txBody>
      </p:sp>
    </p:spTree>
    <p:extLst>
      <p:ext uri="{BB962C8B-B14F-4D97-AF65-F5344CB8AC3E}">
        <p14:creationId xmlns:p14="http://schemas.microsoft.com/office/powerpoint/2010/main" val="1553208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43063" y="616442"/>
            <a:ext cx="7043737" cy="1143000"/>
          </a:xfrm>
        </p:spPr>
        <p:txBody>
          <a:bodyPr/>
          <a:lstStyle/>
          <a:p>
            <a:pPr algn="ctr" eaLnBrk="1" hangingPunct="1"/>
            <a:r>
              <a:rPr lang="en-US" sz="3600" dirty="0">
                <a:latin typeface="Helvetica" pitchFamily="27" charset="0"/>
                <a:ea typeface="ヒラギノ角ゴ Pro W3" charset="-128"/>
              </a:rPr>
              <a:t>Due date for calendars </a:t>
            </a:r>
            <a:br>
              <a:rPr lang="en-US" sz="3600" dirty="0">
                <a:latin typeface="Helvetica" pitchFamily="27" charset="0"/>
                <a:ea typeface="ヒラギノ角ゴ Pro W3" charset="-128"/>
              </a:rPr>
            </a:br>
            <a:r>
              <a:rPr lang="en-US" sz="3600" dirty="0">
                <a:latin typeface="Helvetica" pitchFamily="27" charset="0"/>
                <a:ea typeface="ヒラギノ角ゴ Pro W3" charset="-128"/>
              </a:rPr>
              <a:t>and budgets</a:t>
            </a:r>
          </a:p>
        </p:txBody>
      </p:sp>
      <p:sp>
        <p:nvSpPr>
          <p:cNvPr id="55299" name="Content Placeholder 2"/>
          <p:cNvSpPr>
            <a:spLocks noGrp="1"/>
          </p:cNvSpPr>
          <p:nvPr>
            <p:ph idx="1"/>
          </p:nvPr>
        </p:nvSpPr>
        <p:spPr>
          <a:xfrm>
            <a:off x="663575" y="2511025"/>
            <a:ext cx="8229600" cy="2390913"/>
          </a:xfrm>
        </p:spPr>
        <p:txBody>
          <a:bodyPr/>
          <a:lstStyle/>
          <a:p>
            <a:pPr eaLnBrk="1" hangingPunct="1">
              <a:defRPr/>
            </a:pPr>
            <a:r>
              <a:rPr lang="en-US" sz="3600" dirty="0">
                <a:latin typeface="Arial" charset="0"/>
              </a:rPr>
              <a:t>Calendar and budgets are due June 30 to your District Executive</a:t>
            </a: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55300" name="Slide Number Placeholder 4"/>
          <p:cNvSpPr>
            <a:spLocks noGrp="1"/>
          </p:cNvSpPr>
          <p:nvPr>
            <p:ph type="sldNum" sz="quarter" idx="10"/>
          </p:nvPr>
        </p:nvSpPr>
        <p:spPr bwMode="auto">
          <a:noFill/>
          <a:ln>
            <a:miter lim="800000"/>
            <a:headEnd/>
            <a:tailEnd/>
          </a:ln>
        </p:spPr>
        <p:txBody>
          <a:bodyPr/>
          <a:lstStyle/>
          <a:p>
            <a:fld id="{107BD45B-F085-414A-912C-A1F736734638}" type="slidenum">
              <a:rPr lang="en-US" smtClean="0"/>
              <a:pPr/>
              <a:t>25</a:t>
            </a:fld>
            <a:endParaRPr lang="en-US"/>
          </a:p>
        </p:txBody>
      </p:sp>
    </p:spTree>
    <p:extLst>
      <p:ext uri="{BB962C8B-B14F-4D97-AF65-F5344CB8AC3E}">
        <p14:creationId xmlns:p14="http://schemas.microsoft.com/office/powerpoint/2010/main" val="2057487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417638"/>
            <a:ext cx="8229600" cy="4497387"/>
          </a:xfrm>
        </p:spPr>
        <p:txBody>
          <a:bodyPr/>
          <a:lstStyle/>
          <a:p>
            <a:pPr algn="ctr">
              <a:buFont typeface="Arial" pitchFamily="34" charset="0"/>
              <a:buNone/>
            </a:pPr>
            <a:endParaRPr lang="en-US" sz="3600" dirty="0">
              <a:latin typeface="Helvetica" pitchFamily="27" charset="0"/>
              <a:ea typeface="ヒラギノ角ゴ Pro W3" charset="-128"/>
            </a:endParaRPr>
          </a:p>
          <a:p>
            <a:pPr algn="ctr">
              <a:buNone/>
            </a:pPr>
            <a:endParaRPr lang="en-US" altLang="en-US" sz="3600" dirty="0">
              <a:solidFill>
                <a:srgbClr val="000099"/>
              </a:solidFill>
            </a:endParaRPr>
          </a:p>
          <a:p>
            <a:pPr algn="ctr">
              <a:buNone/>
            </a:pPr>
            <a:r>
              <a:rPr lang="en-US" altLang="en-US" sz="3600" dirty="0"/>
              <a:t>Questions?</a:t>
            </a: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26</a:t>
            </a:fld>
            <a:endParaRPr lang="en-US"/>
          </a:p>
        </p:txBody>
      </p:sp>
    </p:spTree>
    <p:extLst>
      <p:ext uri="{BB962C8B-B14F-4D97-AF65-F5344CB8AC3E}">
        <p14:creationId xmlns:p14="http://schemas.microsoft.com/office/powerpoint/2010/main" val="24137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z="4000" dirty="0"/>
              <a:t>How would you like:</a:t>
            </a:r>
            <a:endParaRPr lang="en-US" sz="4000" dirty="0">
              <a:latin typeface="Helvetica" pitchFamily="27" charset="0"/>
              <a:ea typeface="ヒラギノ角ゴ Pro W3" charset="-128"/>
            </a:endParaRPr>
          </a:p>
        </p:txBody>
      </p:sp>
      <p:sp>
        <p:nvSpPr>
          <p:cNvPr id="15363" name="Content Placeholder 2"/>
          <p:cNvSpPr>
            <a:spLocks noGrp="1"/>
          </p:cNvSpPr>
          <p:nvPr>
            <p:ph idx="1"/>
          </p:nvPr>
        </p:nvSpPr>
        <p:spPr>
          <a:xfrm>
            <a:off x="533400" y="1388543"/>
            <a:ext cx="8229600" cy="4525963"/>
          </a:xfrm>
        </p:spPr>
        <p:txBody>
          <a:bodyPr/>
          <a:lstStyle/>
          <a:p>
            <a:pPr eaLnBrk="1" hangingPunct="1"/>
            <a:r>
              <a:rPr lang="en-US" altLang="en-US" sz="2800" dirty="0">
                <a:latin typeface="Arial" panose="020B0604020202020204" pitchFamily="34" charset="0"/>
              </a:rPr>
              <a:t>A stronger program for your Scouts?</a:t>
            </a:r>
          </a:p>
          <a:p>
            <a:pPr eaLnBrk="1" hangingPunct="1"/>
            <a:r>
              <a:rPr lang="en-US" altLang="en-US" sz="2800" dirty="0">
                <a:latin typeface="Arial" panose="020B0604020202020204" pitchFamily="34" charset="0"/>
              </a:rPr>
              <a:t>More parental involvement?</a:t>
            </a:r>
          </a:p>
          <a:p>
            <a:pPr eaLnBrk="1" hangingPunct="1"/>
            <a:r>
              <a:rPr lang="en-US" altLang="en-US" sz="2800" dirty="0">
                <a:latin typeface="Arial" panose="020B0604020202020204" pitchFamily="34" charset="0"/>
              </a:rPr>
              <a:t>More Scouts in your pack or troop?</a:t>
            </a:r>
          </a:p>
          <a:p>
            <a:pPr eaLnBrk="1" hangingPunct="1"/>
            <a:r>
              <a:rPr lang="en-US" altLang="en-US" sz="2800" dirty="0">
                <a:latin typeface="Arial" panose="020B0604020202020204" pitchFamily="34" charset="0"/>
              </a:rPr>
              <a:t>More Scouts going to camp?</a:t>
            </a:r>
          </a:p>
          <a:p>
            <a:pPr eaLnBrk="1" hangingPunct="1"/>
            <a:r>
              <a:rPr lang="en-US" altLang="en-US" sz="2800" dirty="0">
                <a:latin typeface="Arial" panose="020B0604020202020204" pitchFamily="34" charset="0"/>
              </a:rPr>
              <a:t>To eliminate-out-of-pocket expenses</a:t>
            </a:r>
          </a:p>
          <a:p>
            <a:pPr eaLnBrk="1" hangingPunct="1"/>
            <a:r>
              <a:rPr lang="en-US" altLang="en-US" sz="2800" dirty="0">
                <a:latin typeface="Arial" panose="020B0604020202020204" pitchFamily="34" charset="0"/>
              </a:rPr>
              <a:t>Enough money to do all of your activities?</a:t>
            </a:r>
          </a:p>
          <a:p>
            <a:pPr eaLnBrk="1" hangingPunct="1"/>
            <a:r>
              <a:rPr lang="en-US" altLang="en-US" sz="2800" dirty="0">
                <a:latin typeface="Arial" panose="020B0604020202020204" pitchFamily="34" charset="0"/>
              </a:rPr>
              <a:t>Scouting to be simpler, easier, and more fun?</a:t>
            </a:r>
          </a:p>
          <a:p>
            <a:pPr eaLnBrk="1" hangingPunct="1">
              <a:buFont typeface="Arial" pitchFamily="34" charset="0"/>
              <a:buNone/>
            </a:pPr>
            <a:endParaRPr lang="en-US" sz="2800" dirty="0">
              <a:latin typeface="Helvetica" pitchFamily="27" charset="0"/>
              <a:ea typeface="ヒラギノ角ゴ Pro W3" charset="-128"/>
            </a:endParaRPr>
          </a:p>
          <a:p>
            <a:pPr algn="ctr" eaLnBrk="1" hangingPunct="1">
              <a:buFont typeface="Arial" pitchFamily="34" charset="0"/>
              <a:buNone/>
            </a:pPr>
            <a:endParaRPr lang="en-US" dirty="0">
              <a:solidFill>
                <a:srgbClr val="FEFFF8"/>
              </a:solidFill>
              <a:latin typeface="Helvetica" pitchFamily="27" charset="0"/>
              <a:ea typeface="ヒラギノ角ゴ Pro W3" charset="-128"/>
            </a:endParaRPr>
          </a:p>
          <a:p>
            <a:pPr lvl="3" eaLnBrk="1" hangingPunct="1">
              <a:buFont typeface="Arial" pitchFamily="34" charset="0"/>
              <a:buNone/>
            </a:pPr>
            <a:endParaRPr lang="en-US" dirty="0">
              <a:latin typeface="Helvetica" pitchFamily="27" charset="0"/>
              <a:ea typeface="ヒラギノ角ゴ Pro W3" charset="-128"/>
            </a:endParaRPr>
          </a:p>
        </p:txBody>
      </p:sp>
      <p:sp>
        <p:nvSpPr>
          <p:cNvPr id="15364" name="Slide Number Placeholder 4"/>
          <p:cNvSpPr>
            <a:spLocks noGrp="1"/>
          </p:cNvSpPr>
          <p:nvPr>
            <p:ph type="sldNum" sz="quarter" idx="10"/>
          </p:nvPr>
        </p:nvSpPr>
        <p:spPr bwMode="auto">
          <a:noFill/>
          <a:ln>
            <a:miter lim="800000"/>
            <a:headEnd/>
            <a:tailEnd/>
          </a:ln>
        </p:spPr>
        <p:txBody>
          <a:bodyPr/>
          <a:lstStyle/>
          <a:p>
            <a:fld id="{2F73D8D3-0AD8-41EA-912A-724BE0BC858B}"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95796" y="265907"/>
            <a:ext cx="7345565" cy="1143000"/>
          </a:xfrm>
        </p:spPr>
        <p:txBody>
          <a:bodyPr/>
          <a:lstStyle/>
          <a:p>
            <a:pPr eaLnBrk="1" hangingPunct="1"/>
            <a:r>
              <a:rPr lang="en-US" altLang="en-US" dirty="0"/>
              <a:t>What is the </a:t>
            </a:r>
            <a:br>
              <a:rPr lang="en-US" altLang="en-US" dirty="0"/>
            </a:br>
            <a:r>
              <a:rPr lang="en-US" altLang="en-US" dirty="0"/>
              <a:t>Ideal Year of Scouting?</a:t>
            </a:r>
            <a:endParaRPr lang="en-US" dirty="0">
              <a:latin typeface="Helvetica" pitchFamily="27" charset="0"/>
              <a:ea typeface="ヒラギノ角ゴ Pro W3" charset="-128"/>
            </a:endParaRPr>
          </a:p>
        </p:txBody>
      </p:sp>
      <p:sp>
        <p:nvSpPr>
          <p:cNvPr id="14339" name="Content Placeholder 2"/>
          <p:cNvSpPr>
            <a:spLocks noGrp="1"/>
          </p:cNvSpPr>
          <p:nvPr>
            <p:ph idx="1"/>
          </p:nvPr>
        </p:nvSpPr>
        <p:spPr/>
        <p:txBody>
          <a:bodyPr/>
          <a:lstStyle/>
          <a:p>
            <a:pPr eaLnBrk="1" hangingPunct="1">
              <a:lnSpc>
                <a:spcPct val="90000"/>
              </a:lnSpc>
              <a:defRPr/>
            </a:pPr>
            <a:r>
              <a:rPr lang="en-US" sz="2800" dirty="0">
                <a:latin typeface="Arial" charset="0"/>
              </a:rPr>
              <a:t>Providing a year-round quality scouting program by following the steps in the Ideal Year of Scouting process.</a:t>
            </a:r>
          </a:p>
          <a:p>
            <a:pPr marL="0" indent="0" eaLnBrk="1" hangingPunct="1">
              <a:lnSpc>
                <a:spcPct val="90000"/>
              </a:lnSpc>
              <a:buFont typeface="Wingdings" pitchFamily="2" charset="2"/>
              <a:buNone/>
              <a:defRPr/>
            </a:pPr>
            <a:endParaRPr lang="en-US" sz="2800" dirty="0">
              <a:latin typeface="Arial" charset="0"/>
            </a:endParaRPr>
          </a:p>
          <a:p>
            <a:pPr eaLnBrk="1" hangingPunct="1">
              <a:lnSpc>
                <a:spcPct val="90000"/>
              </a:lnSpc>
              <a:defRPr/>
            </a:pPr>
            <a:r>
              <a:rPr lang="en-US" sz="2800" dirty="0">
                <a:latin typeface="Arial" charset="0"/>
              </a:rPr>
              <a:t>Successfully provide a program </a:t>
            </a:r>
            <a:br>
              <a:rPr lang="en-US" sz="2800" dirty="0">
                <a:latin typeface="Arial" charset="0"/>
              </a:rPr>
            </a:br>
            <a:r>
              <a:rPr lang="en-US" sz="2800" dirty="0">
                <a:latin typeface="Arial" charset="0"/>
              </a:rPr>
              <a:t>“FREE OF CHARGE” to all families.</a:t>
            </a:r>
          </a:p>
          <a:p>
            <a:pPr marL="0" indent="0" eaLnBrk="1" hangingPunct="1">
              <a:lnSpc>
                <a:spcPct val="90000"/>
              </a:lnSpc>
              <a:buFont typeface="Wingdings" pitchFamily="2" charset="2"/>
              <a:buNone/>
              <a:defRPr/>
            </a:pPr>
            <a:endParaRPr lang="en-US" sz="2800" dirty="0">
              <a:latin typeface="Arial" charset="0"/>
            </a:endParaRPr>
          </a:p>
          <a:p>
            <a:pPr eaLnBrk="1" hangingPunct="1">
              <a:lnSpc>
                <a:spcPct val="90000"/>
              </a:lnSpc>
              <a:defRPr/>
            </a:pPr>
            <a:r>
              <a:rPr lang="en-US" sz="2800" dirty="0">
                <a:latin typeface="Arial" charset="0"/>
              </a:rPr>
              <a:t>Provide an “Unparalleled Experience” for scouts. </a:t>
            </a:r>
          </a:p>
          <a:p>
            <a:pPr eaLnBrk="1" hangingPunct="1">
              <a:buFont typeface="Arial" pitchFamily="34" charset="0"/>
              <a:buNone/>
            </a:pPr>
            <a:endParaRPr lang="en-US" sz="2800" dirty="0">
              <a:latin typeface="Helvetica" pitchFamily="27" charset="0"/>
              <a:ea typeface="ヒラギノ角ゴ Pro W3" charset="-128"/>
            </a:endParaRPr>
          </a:p>
          <a:p>
            <a:pPr algn="ctr" eaLnBrk="1" hangingPunct="1">
              <a:buFont typeface="Arial" pitchFamily="34" charset="0"/>
              <a:buNone/>
            </a:pPr>
            <a:endParaRPr lang="en-US" sz="2800" dirty="0">
              <a:latin typeface="Helvetica" pitchFamily="27" charset="0"/>
              <a:ea typeface="ヒラギノ角ゴ Pro W3" charset="-128"/>
            </a:endParaRPr>
          </a:p>
          <a:p>
            <a:pPr lvl="3" eaLnBrk="1" hangingPunct="1">
              <a:buFont typeface="Arial" pitchFamily="34" charset="0"/>
              <a:buNone/>
            </a:pPr>
            <a:endParaRPr lang="en-US" dirty="0">
              <a:latin typeface="Helvetica" pitchFamily="27" charset="0"/>
              <a:ea typeface="ヒラギノ角ゴ Pro W3" charset="-128"/>
            </a:endParaRPr>
          </a:p>
        </p:txBody>
      </p:sp>
      <p:sp>
        <p:nvSpPr>
          <p:cNvPr id="14340" name="Slide Number Placeholder 4"/>
          <p:cNvSpPr>
            <a:spLocks noGrp="1"/>
          </p:cNvSpPr>
          <p:nvPr>
            <p:ph type="sldNum" sz="quarter" idx="10"/>
          </p:nvPr>
        </p:nvSpPr>
        <p:spPr bwMode="auto">
          <a:noFill/>
          <a:ln>
            <a:miter lim="800000"/>
            <a:headEnd/>
            <a:tailEnd/>
          </a:ln>
        </p:spPr>
        <p:txBody>
          <a:bodyPr/>
          <a:lstStyle/>
          <a:p>
            <a:fld id="{AE7F84B3-4CB1-4092-8D9D-EDAEA6B6EF92}"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The Steps to an </a:t>
            </a:r>
            <a:br>
              <a:rPr lang="en-US" altLang="en-US" dirty="0"/>
            </a:br>
            <a:r>
              <a:rPr lang="en-US" altLang="en-US" dirty="0"/>
              <a:t>Ideal Year of Scouting</a:t>
            </a:r>
            <a:endParaRPr lang="en-US" dirty="0">
              <a:latin typeface="Helvetica" pitchFamily="27" charset="0"/>
              <a:ea typeface="ヒラギノ角ゴ Pro W3" charset="-128"/>
            </a:endParaRPr>
          </a:p>
        </p:txBody>
      </p:sp>
      <p:sp>
        <p:nvSpPr>
          <p:cNvPr id="20483" name="Content Placeholder 2"/>
          <p:cNvSpPr>
            <a:spLocks noGrp="1"/>
          </p:cNvSpPr>
          <p:nvPr>
            <p:ph idx="1"/>
          </p:nvPr>
        </p:nvSpPr>
        <p:spPr/>
        <p:txBody>
          <a:bodyPr/>
          <a:lstStyle/>
          <a:p>
            <a:pPr marL="0" indent="0" algn="ctr" eaLnBrk="1" hangingPunct="1">
              <a:buNone/>
            </a:pPr>
            <a:r>
              <a:rPr lang="en-US" altLang="en-US" sz="3200" dirty="0">
                <a:latin typeface="Arial" panose="020B0604020202020204" pitchFamily="34" charset="0"/>
              </a:rPr>
              <a:t>Plan </a:t>
            </a:r>
          </a:p>
          <a:p>
            <a:pPr marL="0" indent="0" algn="ctr" eaLnBrk="1" hangingPunct="1">
              <a:buNone/>
            </a:pPr>
            <a:r>
              <a:rPr lang="en-US" altLang="en-US" sz="3200" dirty="0">
                <a:latin typeface="Arial" panose="020B0604020202020204" pitchFamily="34" charset="0"/>
              </a:rPr>
              <a:t>Fund </a:t>
            </a:r>
          </a:p>
          <a:p>
            <a:pPr marL="0" indent="0" algn="ctr" eaLnBrk="1" hangingPunct="1">
              <a:buNone/>
            </a:pPr>
            <a:r>
              <a:rPr lang="en-US" altLang="en-US" sz="3200" dirty="0">
                <a:latin typeface="Arial" panose="020B0604020202020204" pitchFamily="34" charset="0"/>
              </a:rPr>
              <a:t>Grow</a:t>
            </a:r>
          </a:p>
          <a:p>
            <a:pPr marL="0" indent="0" algn="ctr" eaLnBrk="1" hangingPunct="1">
              <a:buNone/>
            </a:pPr>
            <a:r>
              <a:rPr lang="en-US" altLang="en-US" sz="3200" dirty="0">
                <a:latin typeface="Arial" panose="020B0604020202020204" pitchFamily="34" charset="0"/>
              </a:rPr>
              <a:t>Train</a:t>
            </a:r>
          </a:p>
          <a:p>
            <a:pPr marL="0" indent="0" algn="ctr" eaLnBrk="1" hangingPunct="1">
              <a:buNone/>
            </a:pPr>
            <a:r>
              <a:rPr lang="en-US" altLang="en-US" sz="3200" dirty="0">
                <a:latin typeface="Arial" panose="020B0604020202020204" pitchFamily="34" charset="0"/>
              </a:rPr>
              <a:t>Recharter</a:t>
            </a:r>
          </a:p>
          <a:p>
            <a:pPr marL="0" indent="0" algn="ctr" eaLnBrk="1" hangingPunct="1">
              <a:buNone/>
            </a:pPr>
            <a:r>
              <a:rPr lang="en-US" altLang="en-US" sz="3200" dirty="0">
                <a:latin typeface="Arial" panose="020B0604020202020204" pitchFamily="34" charset="0"/>
              </a:rPr>
              <a:t>Assess</a:t>
            </a:r>
          </a:p>
          <a:p>
            <a:pPr algn="ctr" eaLnBrk="1" hangingPunct="1">
              <a:buFont typeface="Arial" pitchFamily="34" charset="0"/>
              <a:buNone/>
            </a:pPr>
            <a:endParaRPr lang="en-US" dirty="0">
              <a:solidFill>
                <a:srgbClr val="FEFFF8"/>
              </a:solidFill>
              <a:latin typeface="Helvetica" pitchFamily="27" charset="0"/>
              <a:ea typeface="ヒラギノ角ゴ Pro W3" charset="-128"/>
            </a:endParaRPr>
          </a:p>
          <a:p>
            <a:pPr lvl="3" eaLnBrk="1" hangingPunct="1">
              <a:buFont typeface="Arial" pitchFamily="34" charset="0"/>
              <a:buNone/>
            </a:pPr>
            <a:endParaRPr lang="en-US" dirty="0">
              <a:latin typeface="Helvetica" pitchFamily="27" charset="0"/>
              <a:ea typeface="ヒラギノ角ゴ Pro W3" charset="-128"/>
            </a:endParaRPr>
          </a:p>
        </p:txBody>
      </p:sp>
      <p:sp>
        <p:nvSpPr>
          <p:cNvPr id="20484" name="Slide Number Placeholder 4"/>
          <p:cNvSpPr>
            <a:spLocks noGrp="1"/>
          </p:cNvSpPr>
          <p:nvPr>
            <p:ph type="sldNum" sz="quarter" idx="10"/>
          </p:nvPr>
        </p:nvSpPr>
        <p:spPr bwMode="auto">
          <a:noFill/>
          <a:ln>
            <a:miter lim="800000"/>
            <a:headEnd/>
            <a:tailEnd/>
          </a:ln>
        </p:spPr>
        <p:txBody>
          <a:bodyPr/>
          <a:lstStyle/>
          <a:p>
            <a:fld id="{324024FA-D326-4CC8-AE85-E00742DD499A}"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pPr eaLnBrk="1" hangingPunct="1">
              <a:buFont typeface="Arial" pitchFamily="34" charset="0"/>
              <a:buNone/>
            </a:pPr>
            <a:endParaRPr lang="en-US" dirty="0">
              <a:latin typeface="Helvetica" pitchFamily="27" charset="0"/>
              <a:ea typeface="ヒラギノ角ゴ Pro W3" charset="-128"/>
            </a:endParaRPr>
          </a:p>
          <a:p>
            <a:pPr algn="ctr" eaLnBrk="1" hangingPunct="1">
              <a:buFont typeface="Arial" pitchFamily="34" charset="0"/>
              <a:buNone/>
            </a:pPr>
            <a:endParaRPr lang="en-US" dirty="0">
              <a:solidFill>
                <a:srgbClr val="FEFFF8"/>
              </a:solidFill>
              <a:latin typeface="Helvetica" pitchFamily="27" charset="0"/>
              <a:ea typeface="ヒラギノ角ゴ Pro W3" charset="-128"/>
            </a:endParaRPr>
          </a:p>
          <a:p>
            <a:pPr algn="ctr">
              <a:buNone/>
            </a:pPr>
            <a:r>
              <a:rPr lang="en-US" altLang="en-US" sz="3600" dirty="0"/>
              <a:t>Plan Your Program</a:t>
            </a:r>
            <a:endParaRPr lang="en-US" dirty="0">
              <a:latin typeface="Helvetica" pitchFamily="27" charset="0"/>
              <a:ea typeface="ヒラギノ角ゴ Pro W3" charset="-128"/>
            </a:endParaRPr>
          </a:p>
        </p:txBody>
      </p:sp>
      <p:sp>
        <p:nvSpPr>
          <p:cNvPr id="21508" name="Slide Number Placeholder 4"/>
          <p:cNvSpPr>
            <a:spLocks noGrp="1"/>
          </p:cNvSpPr>
          <p:nvPr>
            <p:ph type="sldNum" sz="quarter" idx="10"/>
          </p:nvPr>
        </p:nvSpPr>
        <p:spPr bwMode="auto">
          <a:noFill/>
          <a:ln>
            <a:miter lim="800000"/>
            <a:headEnd/>
            <a:tailEnd/>
          </a:ln>
        </p:spPr>
        <p:txBody>
          <a:bodyPr/>
          <a:lstStyle/>
          <a:p>
            <a:fld id="{0497B24A-6922-49D0-A61F-107B5C0E22A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a:t>Brainstorming at your unit meeting</a:t>
            </a:r>
            <a:endParaRPr lang="en-US" dirty="0">
              <a:latin typeface="Helvetica" pitchFamily="27" charset="0"/>
              <a:ea typeface="ヒラギノ角ゴ Pro W3" charset="-128"/>
            </a:endParaRPr>
          </a:p>
        </p:txBody>
      </p:sp>
      <p:sp>
        <p:nvSpPr>
          <p:cNvPr id="22531" name="Content Placeholder 2"/>
          <p:cNvSpPr>
            <a:spLocks noGrp="1"/>
          </p:cNvSpPr>
          <p:nvPr>
            <p:ph idx="1"/>
          </p:nvPr>
        </p:nvSpPr>
        <p:spPr/>
        <p:txBody>
          <a:bodyPr/>
          <a:lstStyle/>
          <a:p>
            <a:pPr eaLnBrk="1" hangingPunct="1"/>
            <a:r>
              <a:rPr lang="en-US" altLang="en-US" dirty="0">
                <a:latin typeface="Arial" panose="020B0604020202020204" pitchFamily="34" charset="0"/>
              </a:rPr>
              <a:t>What do the Scouts want to do? </a:t>
            </a:r>
          </a:p>
          <a:p>
            <a:pPr eaLnBrk="1" hangingPunct="1"/>
            <a:r>
              <a:rPr lang="en-US" altLang="en-US" dirty="0">
                <a:latin typeface="Arial" panose="020B0604020202020204" pitchFamily="34" charset="0"/>
              </a:rPr>
              <a:t>Brainstorming can be done at:</a:t>
            </a:r>
          </a:p>
          <a:p>
            <a:pPr lvl="1" eaLnBrk="1" hangingPunct="1">
              <a:buFont typeface="Courier New" panose="02070309020205020404" pitchFamily="49" charset="0"/>
              <a:buChar char="o"/>
            </a:pPr>
            <a:r>
              <a:rPr lang="en-US" altLang="en-US" sz="2400" dirty="0">
                <a:latin typeface="Arial" panose="020B0604020202020204" pitchFamily="34" charset="0"/>
              </a:rPr>
              <a:t>Den Meetings</a:t>
            </a:r>
          </a:p>
          <a:p>
            <a:pPr lvl="1" eaLnBrk="1" hangingPunct="1">
              <a:buFont typeface="Courier New" panose="02070309020205020404" pitchFamily="49" charset="0"/>
              <a:buChar char="o"/>
            </a:pPr>
            <a:r>
              <a:rPr lang="en-US" altLang="en-US" sz="2400" dirty="0">
                <a:latin typeface="Arial" panose="020B0604020202020204" pitchFamily="34" charset="0"/>
              </a:rPr>
              <a:t>Pack Meetings</a:t>
            </a:r>
          </a:p>
          <a:p>
            <a:pPr lvl="1" eaLnBrk="1" hangingPunct="1">
              <a:buFont typeface="Courier New" panose="02070309020205020404" pitchFamily="49" charset="0"/>
              <a:buChar char="o"/>
            </a:pPr>
            <a:r>
              <a:rPr lang="en-US" altLang="en-US" sz="2400" dirty="0">
                <a:latin typeface="Arial" panose="020B0604020202020204" pitchFamily="34" charset="0"/>
              </a:rPr>
              <a:t>Troop Meetings</a:t>
            </a:r>
          </a:p>
          <a:p>
            <a:pPr eaLnBrk="1" hangingPunct="1"/>
            <a:r>
              <a:rPr lang="en-US" altLang="en-US" dirty="0">
                <a:latin typeface="Arial" panose="020B0604020202020204" pitchFamily="34" charset="0"/>
              </a:rPr>
              <a:t>Have parents watch but not vocally participate</a:t>
            </a:r>
          </a:p>
          <a:p>
            <a:pPr lvl="1" eaLnBrk="1" hangingPunct="1">
              <a:buFont typeface="Courier New" panose="02070309020205020404" pitchFamily="49" charset="0"/>
              <a:buChar char="o"/>
            </a:pPr>
            <a:r>
              <a:rPr lang="en-US" altLang="en-US" sz="2400" dirty="0">
                <a:latin typeface="Arial" panose="020B0604020202020204" pitchFamily="34" charset="0"/>
              </a:rPr>
              <a:t>Parents are part of the calendar and budget planning process (next step)</a:t>
            </a:r>
          </a:p>
          <a:p>
            <a:pPr eaLnBrk="1" hangingPunct="1"/>
            <a:r>
              <a:rPr lang="en-US" altLang="en-US" dirty="0">
                <a:latin typeface="Arial" panose="020B0604020202020204" pitchFamily="34" charset="0"/>
              </a:rPr>
              <a:t>Write down ideas on flip chart or dry erase board.</a:t>
            </a:r>
          </a:p>
          <a:p>
            <a:pPr eaLnBrk="1" hangingPunct="1">
              <a:buFont typeface="Arial" pitchFamily="34" charset="0"/>
              <a:buNone/>
            </a:pPr>
            <a:endParaRPr lang="en-US" dirty="0">
              <a:latin typeface="Helvetica" pitchFamily="27" charset="0"/>
              <a:ea typeface="ヒラギノ角ゴ Pro W3" charset="-128"/>
            </a:endParaRPr>
          </a:p>
          <a:p>
            <a:pPr algn="ctr" eaLnBrk="1" hangingPunct="1">
              <a:buFont typeface="Arial" pitchFamily="34" charset="0"/>
              <a:buNone/>
            </a:pPr>
            <a:endParaRPr lang="en-US" dirty="0">
              <a:solidFill>
                <a:srgbClr val="FEFFF8"/>
              </a:solidFill>
              <a:latin typeface="Helvetica" pitchFamily="27" charset="0"/>
              <a:ea typeface="ヒラギノ角ゴ Pro W3" charset="-128"/>
            </a:endParaRPr>
          </a:p>
        </p:txBody>
      </p:sp>
      <p:sp>
        <p:nvSpPr>
          <p:cNvPr id="22532" name="Slide Number Placeholder 4"/>
          <p:cNvSpPr>
            <a:spLocks noGrp="1"/>
          </p:cNvSpPr>
          <p:nvPr>
            <p:ph type="sldNum" sz="quarter" idx="10"/>
          </p:nvPr>
        </p:nvSpPr>
        <p:spPr bwMode="auto">
          <a:noFill/>
          <a:ln>
            <a:miter lim="800000"/>
            <a:headEnd/>
            <a:tailEnd/>
          </a:ln>
        </p:spPr>
        <p:txBody>
          <a:bodyPr/>
          <a:lstStyle/>
          <a:p>
            <a:fld id="{B4E2155F-52F8-4212-AAF0-1BC3A4469F53}" type="slidenum">
              <a:rPr lang="en-US" smtClean="0"/>
              <a:pPr/>
              <a:t>7</a:t>
            </a:fld>
            <a:endParaRPr lang="en-US"/>
          </a:p>
        </p:txBody>
      </p:sp>
    </p:spTree>
    <p:extLst>
      <p:ext uri="{BB962C8B-B14F-4D97-AF65-F5344CB8AC3E}">
        <p14:creationId xmlns:p14="http://schemas.microsoft.com/office/powerpoint/2010/main" val="305918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Planning an Entire Year</a:t>
            </a:r>
            <a:endParaRPr lang="en-US" dirty="0">
              <a:latin typeface="Helvetica" pitchFamily="27" charset="0"/>
              <a:ea typeface="ヒラギノ角ゴ Pro W3" charset="-128"/>
            </a:endParaRPr>
          </a:p>
        </p:txBody>
      </p:sp>
      <p:sp>
        <p:nvSpPr>
          <p:cNvPr id="33795" name="Content Placeholder 2"/>
          <p:cNvSpPr>
            <a:spLocks noGrp="1"/>
          </p:cNvSpPr>
          <p:nvPr>
            <p:ph idx="1"/>
          </p:nvPr>
        </p:nvSpPr>
        <p:spPr>
          <a:xfrm>
            <a:off x="457200" y="1417638"/>
            <a:ext cx="8229600" cy="4497387"/>
          </a:xfrm>
        </p:spPr>
        <p:txBody>
          <a:bodyPr/>
          <a:lstStyle/>
          <a:p>
            <a:pPr marL="0" indent="0" eaLnBrk="1" hangingPunct="1">
              <a:buNone/>
            </a:pPr>
            <a:r>
              <a:rPr lang="en-US" altLang="en-US" sz="2000" dirty="0">
                <a:latin typeface="Arial" panose="020B0604020202020204" pitchFamily="34" charset="0"/>
              </a:rPr>
              <a:t>12 month plan of Unit activities</a:t>
            </a:r>
          </a:p>
          <a:p>
            <a:pPr lvl="1" eaLnBrk="1" hangingPunct="1">
              <a:buFont typeface="Arial" panose="020B0604020202020204" pitchFamily="34" charset="0"/>
              <a:buChar char="•"/>
            </a:pPr>
            <a:r>
              <a:rPr lang="en-US" altLang="en-US" dirty="0">
                <a:latin typeface="Arial" panose="020B0604020202020204" pitchFamily="34" charset="0"/>
              </a:rPr>
              <a:t>Pack and den meetings, troop and crew meetings</a:t>
            </a:r>
          </a:p>
          <a:p>
            <a:pPr lvl="1" eaLnBrk="1" hangingPunct="1">
              <a:buFont typeface="Arial" panose="020B0604020202020204" pitchFamily="34" charset="0"/>
              <a:buChar char="•"/>
            </a:pPr>
            <a:r>
              <a:rPr lang="en-US" altLang="en-US" dirty="0">
                <a:latin typeface="Arial" panose="020B0604020202020204" pitchFamily="34" charset="0"/>
              </a:rPr>
              <a:t>Advancement opportunities </a:t>
            </a:r>
          </a:p>
          <a:p>
            <a:pPr lvl="1" eaLnBrk="1" hangingPunct="1">
              <a:buFont typeface="Arial" panose="020B0604020202020204" pitchFamily="34" charset="0"/>
              <a:buChar char="•"/>
            </a:pPr>
            <a:r>
              <a:rPr lang="en-US" altLang="en-US" dirty="0">
                <a:latin typeface="Arial" panose="020B0604020202020204" pitchFamily="34" charset="0"/>
              </a:rPr>
              <a:t>5 outdoor activities for the year</a:t>
            </a:r>
          </a:p>
          <a:p>
            <a:pPr lvl="1" eaLnBrk="1" hangingPunct="1">
              <a:buFont typeface="Arial" panose="020B0604020202020204" pitchFamily="34" charset="0"/>
              <a:buChar char="•"/>
            </a:pPr>
            <a:r>
              <a:rPr lang="en-US" altLang="en-US" dirty="0">
                <a:latin typeface="Arial" panose="020B0604020202020204" pitchFamily="34" charset="0"/>
              </a:rPr>
              <a:t>Service projects</a:t>
            </a:r>
          </a:p>
          <a:p>
            <a:pPr lvl="1" eaLnBrk="1" hangingPunct="1">
              <a:buFont typeface="Arial" panose="020B0604020202020204" pitchFamily="34" charset="0"/>
              <a:buChar char="•"/>
            </a:pPr>
            <a:r>
              <a:rPr lang="en-US" altLang="en-US" dirty="0">
                <a:latin typeface="Arial" panose="020B0604020202020204" pitchFamily="34" charset="0"/>
              </a:rPr>
              <a:t>Popcorn sales/camp cards</a:t>
            </a:r>
          </a:p>
          <a:p>
            <a:pPr lvl="1" eaLnBrk="1" hangingPunct="1">
              <a:buFont typeface="Arial" panose="020B0604020202020204" pitchFamily="34" charset="0"/>
              <a:buChar char="•"/>
            </a:pPr>
            <a:r>
              <a:rPr lang="en-US" altLang="en-US" dirty="0">
                <a:latin typeface="Arial" panose="020B0604020202020204" pitchFamily="34" charset="0"/>
              </a:rPr>
              <a:t>Membership recruitment</a:t>
            </a:r>
          </a:p>
          <a:p>
            <a:pPr lvl="1" eaLnBrk="1" hangingPunct="1">
              <a:buFont typeface="Arial" panose="020B0604020202020204" pitchFamily="34" charset="0"/>
              <a:buChar char="•"/>
            </a:pPr>
            <a:r>
              <a:rPr lang="en-US" altLang="en-US" dirty="0">
                <a:latin typeface="Arial" panose="020B0604020202020204" pitchFamily="34" charset="0"/>
              </a:rPr>
              <a:t>Day Camp, Camp </a:t>
            </a:r>
            <a:r>
              <a:rPr lang="en-US" altLang="en-US" dirty="0" err="1">
                <a:latin typeface="Arial" panose="020B0604020202020204" pitchFamily="34" charset="0"/>
              </a:rPr>
              <a:t>Amikaro</a:t>
            </a:r>
            <a:r>
              <a:rPr lang="en-US" altLang="en-US" dirty="0">
                <a:latin typeface="Arial" panose="020B0604020202020204" pitchFamily="34" charset="0"/>
              </a:rPr>
              <a:t>, weekend camping</a:t>
            </a:r>
          </a:p>
          <a:p>
            <a:pPr lvl="1" eaLnBrk="1" hangingPunct="1">
              <a:buFont typeface="Arial" panose="020B0604020202020204" pitchFamily="34" charset="0"/>
              <a:buChar char="•"/>
            </a:pPr>
            <a:r>
              <a:rPr lang="en-US" altLang="en-US" dirty="0">
                <a:latin typeface="Arial" panose="020B0604020202020204" pitchFamily="34" charset="0"/>
              </a:rPr>
              <a:t>Resident camp</a:t>
            </a:r>
          </a:p>
          <a:p>
            <a:pPr lvl="1" eaLnBrk="1" hangingPunct="1">
              <a:buFont typeface="Arial" panose="020B0604020202020204" pitchFamily="34" charset="0"/>
              <a:buChar char="•"/>
            </a:pPr>
            <a:r>
              <a:rPr lang="en-US" altLang="en-US" dirty="0">
                <a:latin typeface="Arial" panose="020B0604020202020204" pitchFamily="34" charset="0"/>
              </a:rPr>
              <a:t>High Adventures</a:t>
            </a:r>
          </a:p>
          <a:p>
            <a:pPr lvl="1" eaLnBrk="1" hangingPunct="1">
              <a:buFont typeface="Arial" panose="020B0604020202020204" pitchFamily="34" charset="0"/>
              <a:buChar char="•"/>
            </a:pPr>
            <a:r>
              <a:rPr lang="en-US" altLang="en-US" dirty="0">
                <a:latin typeface="Arial" panose="020B0604020202020204" pitchFamily="34" charset="0"/>
              </a:rPr>
              <a:t>District/Council activities</a:t>
            </a:r>
          </a:p>
          <a:p>
            <a:pPr lvl="1" eaLnBrk="1" hangingPunct="1">
              <a:buFont typeface="Arial" panose="020B0604020202020204" pitchFamily="34" charset="0"/>
              <a:buChar char="•"/>
            </a:pPr>
            <a:r>
              <a:rPr lang="en-US" altLang="en-US" dirty="0">
                <a:latin typeface="Arial" panose="020B0604020202020204" pitchFamily="34" charset="0"/>
              </a:rPr>
              <a:t>Blue and Gold/Court of Honors</a:t>
            </a:r>
            <a:endParaRPr lang="en-US"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28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8</a:t>
            </a:fld>
            <a:endParaRPr lang="en-US"/>
          </a:p>
        </p:txBody>
      </p:sp>
    </p:spTree>
    <p:extLst>
      <p:ext uri="{BB962C8B-B14F-4D97-AF65-F5344CB8AC3E}">
        <p14:creationId xmlns:p14="http://schemas.microsoft.com/office/powerpoint/2010/main" val="48541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66863" y="274638"/>
            <a:ext cx="7043737" cy="1143000"/>
          </a:xfrm>
        </p:spPr>
        <p:txBody>
          <a:bodyPr/>
          <a:lstStyle/>
          <a:p>
            <a:pPr eaLnBrk="1" hangingPunct="1"/>
            <a:r>
              <a:rPr lang="en-US" altLang="en-US" dirty="0"/>
              <a:t>Present families with your </a:t>
            </a:r>
            <a:br>
              <a:rPr lang="en-US" altLang="en-US" dirty="0"/>
            </a:br>
            <a:r>
              <a:rPr lang="en-US" altLang="en-US" dirty="0"/>
              <a:t>unit calendar</a:t>
            </a:r>
          </a:p>
        </p:txBody>
      </p:sp>
      <p:sp>
        <p:nvSpPr>
          <p:cNvPr id="33795" name="Content Placeholder 2"/>
          <p:cNvSpPr>
            <a:spLocks noGrp="1"/>
          </p:cNvSpPr>
          <p:nvPr>
            <p:ph idx="1"/>
          </p:nvPr>
        </p:nvSpPr>
        <p:spPr>
          <a:xfrm>
            <a:off x="457200" y="1417638"/>
            <a:ext cx="8229600" cy="4497387"/>
          </a:xfrm>
        </p:spPr>
        <p:txBody>
          <a:bodyPr/>
          <a:lstStyle/>
          <a:p>
            <a:pPr marL="0" indent="0" eaLnBrk="1" hangingPunct="1">
              <a:buNone/>
              <a:defRPr/>
            </a:pPr>
            <a:r>
              <a:rPr lang="en-US" altLang="en-US" sz="2800" dirty="0">
                <a:latin typeface="Arial" panose="020B0604020202020204" pitchFamily="34" charset="0"/>
              </a:rPr>
              <a:t>12 month plan of Unit activities.</a:t>
            </a:r>
          </a:p>
          <a:p>
            <a:pPr lvl="1" eaLnBrk="1" hangingPunct="1">
              <a:buFont typeface="Arial" panose="020B0604020202020204" pitchFamily="34" charset="0"/>
              <a:buChar char="•"/>
              <a:defRPr/>
            </a:pPr>
            <a:r>
              <a:rPr lang="en-US" altLang="en-US" sz="2800" dirty="0">
                <a:latin typeface="Arial" panose="020B0604020202020204" pitchFamily="34" charset="0"/>
              </a:rPr>
              <a:t>Present families with the unit calendar at cub scout recruitment nights - they want to know what they are getting when they sign-up</a:t>
            </a:r>
          </a:p>
          <a:p>
            <a:pPr lvl="1" eaLnBrk="1" hangingPunct="1">
              <a:buFont typeface="Arial" panose="020B0604020202020204" pitchFamily="34" charset="0"/>
              <a:buChar char="•"/>
              <a:defRPr/>
            </a:pPr>
            <a:r>
              <a:rPr lang="en-US" altLang="en-US" sz="2800" dirty="0">
                <a:latin typeface="Arial" panose="020B0604020202020204" pitchFamily="34" charset="0"/>
              </a:rPr>
              <a:t>Parents need to know what to plan for, financially and scheduling </a:t>
            </a:r>
          </a:p>
          <a:p>
            <a:pPr lvl="1" eaLnBrk="1" hangingPunct="1">
              <a:buFont typeface="Arial" panose="020B0604020202020204" pitchFamily="34" charset="0"/>
              <a:buChar char="•"/>
              <a:defRPr/>
            </a:pPr>
            <a:r>
              <a:rPr lang="en-US" altLang="en-US" sz="2800" dirty="0">
                <a:latin typeface="Arial" panose="020B0604020202020204" pitchFamily="34" charset="0"/>
              </a:rPr>
              <a:t>Increased participation</a:t>
            </a:r>
          </a:p>
          <a:p>
            <a:pPr lvl="1" eaLnBrk="1" hangingPunct="1">
              <a:buFont typeface="Arial" panose="020B0604020202020204" pitchFamily="34" charset="0"/>
              <a:buChar char="•"/>
              <a:defRPr/>
            </a:pPr>
            <a:r>
              <a:rPr lang="en-US" altLang="en-US" sz="2800" dirty="0">
                <a:latin typeface="Arial" panose="020B0604020202020204" pitchFamily="34" charset="0"/>
              </a:rPr>
              <a:t>Better retention</a:t>
            </a: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a:p>
            <a:pPr algn="ctr">
              <a:buFont typeface="Arial" pitchFamily="34" charset="0"/>
              <a:buNone/>
            </a:pPr>
            <a:endParaRPr lang="en-US" sz="3600" dirty="0">
              <a:latin typeface="Helvetica" pitchFamily="27" charset="0"/>
              <a:ea typeface="ヒラギノ角ゴ Pro W3" charset="-128"/>
            </a:endParaRPr>
          </a:p>
        </p:txBody>
      </p:sp>
      <p:sp>
        <p:nvSpPr>
          <p:cNvPr id="33796" name="Slide Number Placeholder 4"/>
          <p:cNvSpPr>
            <a:spLocks noGrp="1"/>
          </p:cNvSpPr>
          <p:nvPr>
            <p:ph type="sldNum" sz="quarter" idx="10"/>
          </p:nvPr>
        </p:nvSpPr>
        <p:spPr bwMode="auto">
          <a:noFill/>
          <a:ln>
            <a:miter lim="800000"/>
            <a:headEnd/>
            <a:tailEnd/>
          </a:ln>
        </p:spPr>
        <p:txBody>
          <a:bodyPr/>
          <a:lstStyle/>
          <a:p>
            <a:fld id="{FEAE34A7-CD80-45DE-8127-D6B6FDC243E1}" type="slidenum">
              <a:rPr lang="en-US" smtClean="0"/>
              <a:pPr/>
              <a:t>9</a:t>
            </a:fld>
            <a:endParaRPr lang="en-US"/>
          </a:p>
        </p:txBody>
      </p:sp>
    </p:spTree>
    <p:extLst>
      <p:ext uri="{BB962C8B-B14F-4D97-AF65-F5344CB8AC3E}">
        <p14:creationId xmlns:p14="http://schemas.microsoft.com/office/powerpoint/2010/main" val="3005399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740</TotalTime>
  <Words>1201</Words>
  <Application>Microsoft Office PowerPoint</Application>
  <PresentationFormat>On-screen Show (4:3)</PresentationFormat>
  <Paragraphs>195</Paragraphs>
  <Slides>26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Helvetica</vt:lpstr>
      <vt:lpstr>Lucida Grande</vt:lpstr>
      <vt:lpstr>Times New Roman</vt:lpstr>
      <vt:lpstr>Wingdings</vt:lpstr>
      <vt:lpstr>Office Theme</vt:lpstr>
      <vt:lpstr>2021-2022  Ideal Year of Scouting</vt:lpstr>
      <vt:lpstr>IYOS Introduction</vt:lpstr>
      <vt:lpstr>How would you like:</vt:lpstr>
      <vt:lpstr>What is the  Ideal Year of Scouting?</vt:lpstr>
      <vt:lpstr>The Steps to an  Ideal Year of Scouting</vt:lpstr>
      <vt:lpstr>PowerPoint Presentation</vt:lpstr>
      <vt:lpstr>Brainstorming at your unit meeting</vt:lpstr>
      <vt:lpstr>Planning an Entire Year</vt:lpstr>
      <vt:lpstr>Present families with your  unit calendar</vt:lpstr>
      <vt:lpstr>PowerPoint Presentation</vt:lpstr>
      <vt:lpstr>Fund Your Program</vt:lpstr>
      <vt:lpstr>Fund Your Program</vt:lpstr>
      <vt:lpstr>Fund Your Program</vt:lpstr>
      <vt:lpstr>Why 50% popcorn commission? </vt:lpstr>
      <vt:lpstr>2022 Program Support Fee </vt:lpstr>
      <vt:lpstr>2022 Program Support Fee</vt:lpstr>
      <vt:lpstr>Where do I start with filling out the Program Planner (calendars &amp; budgets)? </vt:lpstr>
      <vt:lpstr>PowerPoint Presentation</vt:lpstr>
      <vt:lpstr>PowerPoint Presentation</vt:lpstr>
      <vt:lpstr>PowerPoint Presentation</vt:lpstr>
      <vt:lpstr>Training</vt:lpstr>
      <vt:lpstr>Assess</vt:lpstr>
      <vt:lpstr>IYOS Philosophy</vt:lpstr>
      <vt:lpstr>If you get stuck along the way…</vt:lpstr>
      <vt:lpstr>Due date for calendars  and budgets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Rall</dc:creator>
  <cp:lastModifiedBy>Michelle Hurt</cp:lastModifiedBy>
  <cp:revision>42</cp:revision>
  <dcterms:created xsi:type="dcterms:W3CDTF">2020-02-10T18:00:01Z</dcterms:created>
  <dcterms:modified xsi:type="dcterms:W3CDTF">2021-02-17T21:15:08Z</dcterms:modified>
</cp:coreProperties>
</file>