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95" r:id="rId3"/>
    <p:sldId id="258" r:id="rId4"/>
    <p:sldId id="278" r:id="rId5"/>
    <p:sldId id="279" r:id="rId6"/>
    <p:sldId id="284" r:id="rId7"/>
    <p:sldId id="267" r:id="rId8"/>
    <p:sldId id="268" r:id="rId9"/>
    <p:sldId id="269" r:id="rId10"/>
    <p:sldId id="261" r:id="rId11"/>
    <p:sldId id="263" r:id="rId12"/>
    <p:sldId id="264" r:id="rId13"/>
    <p:sldId id="280" r:id="rId14"/>
    <p:sldId id="281" r:id="rId15"/>
    <p:sldId id="271" r:id="rId16"/>
    <p:sldId id="291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60000"/>
    <a:srgbClr val="ED7D31"/>
    <a:srgbClr val="FF3300"/>
    <a:srgbClr val="FF4715"/>
    <a:srgbClr val="FF5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40" d="100"/>
          <a:sy n="40" d="100"/>
        </p:scale>
        <p:origin x="101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DF31B-E949-47B6-94F7-8B52B9FE664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D35BA2-3B8F-4E66-9FC7-9D8D98467334}">
      <dgm:prSet custT="1"/>
      <dgm:spPr/>
      <dgm:t>
        <a:bodyPr/>
        <a:lstStyle/>
        <a:p>
          <a:r>
            <a:rPr lang="en-US" sz="2000" dirty="0"/>
            <a:t>Registration Fee—Make check out to Pack 172 or Setup Online</a:t>
          </a:r>
        </a:p>
      </dgm:t>
    </dgm:pt>
    <dgm:pt modelId="{B8C8E4B8-265E-4B3A-995A-3DF1EAE9BE05}" type="parTrans" cxnId="{564D8931-5C0F-4335-81B2-0E9859A4297B}">
      <dgm:prSet/>
      <dgm:spPr/>
      <dgm:t>
        <a:bodyPr/>
        <a:lstStyle/>
        <a:p>
          <a:endParaRPr lang="en-US"/>
        </a:p>
      </dgm:t>
    </dgm:pt>
    <dgm:pt modelId="{0BDBB4CE-B421-4F33-822D-E3DFEA7AB403}" type="sibTrans" cxnId="{564D8931-5C0F-4335-81B2-0E9859A4297B}">
      <dgm:prSet/>
      <dgm:spPr/>
      <dgm:t>
        <a:bodyPr/>
        <a:lstStyle/>
        <a:p>
          <a:endParaRPr lang="en-US"/>
        </a:p>
      </dgm:t>
    </dgm:pt>
    <dgm:pt modelId="{01B20347-4DCE-4007-959A-7E7114456A00}">
      <dgm:prSet custT="1"/>
      <dgm:spPr/>
      <dgm:t>
        <a:bodyPr/>
        <a:lstStyle/>
        <a:p>
          <a:r>
            <a:rPr lang="en-US" sz="2000" dirty="0"/>
            <a:t>$90 today and $147 again in November (local payment) or                                                           $50 today with monthly payments of $15/month (online option only</a:t>
          </a:r>
          <a:r>
            <a:rPr lang="en-US" sz="1800" dirty="0"/>
            <a:t>)</a:t>
          </a:r>
        </a:p>
      </dgm:t>
    </dgm:pt>
    <dgm:pt modelId="{26133790-B044-4722-A114-B40D8FFA3B57}" type="parTrans" cxnId="{079696D4-D1E4-48CA-885B-C0B9F154EB2A}">
      <dgm:prSet/>
      <dgm:spPr/>
      <dgm:t>
        <a:bodyPr/>
        <a:lstStyle/>
        <a:p>
          <a:endParaRPr lang="en-US"/>
        </a:p>
      </dgm:t>
    </dgm:pt>
    <dgm:pt modelId="{A55D53DC-98DA-45D3-9A83-EA9CB14A020E}" type="sibTrans" cxnId="{079696D4-D1E4-48CA-885B-C0B9F154EB2A}">
      <dgm:prSet/>
      <dgm:spPr/>
      <dgm:t>
        <a:bodyPr/>
        <a:lstStyle/>
        <a:p>
          <a:endParaRPr lang="en-US"/>
        </a:p>
      </dgm:t>
    </dgm:pt>
    <dgm:pt modelId="{33F03DCE-AE2B-49B5-B443-E661F1C7BEFF}">
      <dgm:prSet custT="1"/>
      <dgm:spPr/>
      <dgm:t>
        <a:bodyPr/>
        <a:lstStyle/>
        <a:p>
          <a:r>
            <a:rPr lang="en-US" sz="2000" dirty="0"/>
            <a:t>$15-$50 at Scout Shop depending on what den your child is in</a:t>
          </a:r>
        </a:p>
      </dgm:t>
    </dgm:pt>
    <dgm:pt modelId="{E131A71A-879D-4A91-828D-014E062FF729}" type="parTrans" cxnId="{3D49F552-8231-473D-90F9-1D76CDEB023E}">
      <dgm:prSet/>
      <dgm:spPr/>
      <dgm:t>
        <a:bodyPr/>
        <a:lstStyle/>
        <a:p>
          <a:endParaRPr lang="en-US"/>
        </a:p>
      </dgm:t>
    </dgm:pt>
    <dgm:pt modelId="{ADED5231-27FD-4644-88A6-3B58CADF4973}" type="sibTrans" cxnId="{3D49F552-8231-473D-90F9-1D76CDEB023E}">
      <dgm:prSet/>
      <dgm:spPr/>
      <dgm:t>
        <a:bodyPr/>
        <a:lstStyle/>
        <a:p>
          <a:endParaRPr lang="en-US"/>
        </a:p>
      </dgm:t>
    </dgm:pt>
    <dgm:pt modelId="{E8640BA9-0BBA-4F0B-85C2-2B169186EA7D}">
      <dgm:prSet custT="1"/>
      <dgm:spPr/>
      <dgm:t>
        <a:bodyPr/>
        <a:lstStyle/>
        <a:p>
          <a:r>
            <a:rPr lang="en-US" sz="2000" dirty="0"/>
            <a:t>$15 for Official Lion T-shirt</a:t>
          </a:r>
        </a:p>
      </dgm:t>
    </dgm:pt>
    <dgm:pt modelId="{9ABD8366-D3C9-485F-B50B-D280CBE8CD30}" type="parTrans" cxnId="{ED6F4CA0-2AFA-42CD-BF6C-F475C0D16248}">
      <dgm:prSet/>
      <dgm:spPr/>
      <dgm:t>
        <a:bodyPr/>
        <a:lstStyle/>
        <a:p>
          <a:endParaRPr lang="en-US"/>
        </a:p>
      </dgm:t>
    </dgm:pt>
    <dgm:pt modelId="{BF3A10AC-E45D-45CD-82F7-36A97B716858}" type="sibTrans" cxnId="{ED6F4CA0-2AFA-42CD-BF6C-F475C0D16248}">
      <dgm:prSet/>
      <dgm:spPr/>
      <dgm:t>
        <a:bodyPr/>
        <a:lstStyle/>
        <a:p>
          <a:endParaRPr lang="en-US"/>
        </a:p>
      </dgm:t>
    </dgm:pt>
    <dgm:pt modelId="{C0D3B897-F5B6-4CDF-83AC-2BDE7689D454}">
      <dgm:prSet custT="1"/>
      <dgm:spPr/>
      <dgm:t>
        <a:bodyPr/>
        <a:lstStyle/>
        <a:p>
          <a:r>
            <a:rPr lang="en-US" sz="2000" dirty="0"/>
            <a:t>$30 for Official Navy Blue BSA Shirt—Tigers, Wolves, Bears</a:t>
          </a:r>
        </a:p>
      </dgm:t>
    </dgm:pt>
    <dgm:pt modelId="{7B7F1160-0A9F-48E4-A225-A3FA78D9F8C2}" type="parTrans" cxnId="{398964CB-B65B-451E-91CA-FBA3D75384C0}">
      <dgm:prSet/>
      <dgm:spPr/>
      <dgm:t>
        <a:bodyPr/>
        <a:lstStyle/>
        <a:p>
          <a:endParaRPr lang="en-US"/>
        </a:p>
      </dgm:t>
    </dgm:pt>
    <dgm:pt modelId="{7A72EE43-F2DC-4599-A93A-B9C045969AF6}" type="sibTrans" cxnId="{398964CB-B65B-451E-91CA-FBA3D75384C0}">
      <dgm:prSet/>
      <dgm:spPr/>
      <dgm:t>
        <a:bodyPr/>
        <a:lstStyle/>
        <a:p>
          <a:endParaRPr lang="en-US"/>
        </a:p>
      </dgm:t>
    </dgm:pt>
    <dgm:pt modelId="{C4986B73-2BC9-4491-AF8F-0283CAAA37AE}">
      <dgm:prSet custT="1"/>
      <dgm:spPr/>
      <dgm:t>
        <a:bodyPr/>
        <a:lstStyle/>
        <a:p>
          <a:r>
            <a:rPr lang="en-US" sz="2000" dirty="0"/>
            <a:t>$50 for Official Tan BSA Shirt—Webelos</a:t>
          </a:r>
        </a:p>
      </dgm:t>
    </dgm:pt>
    <dgm:pt modelId="{27332B51-2467-421F-868C-9F8955739274}" type="parTrans" cxnId="{2CC395A3-BCDF-4C3A-970C-43FCD37E0AE9}">
      <dgm:prSet/>
      <dgm:spPr/>
      <dgm:t>
        <a:bodyPr/>
        <a:lstStyle/>
        <a:p>
          <a:endParaRPr lang="en-US"/>
        </a:p>
      </dgm:t>
    </dgm:pt>
    <dgm:pt modelId="{5B49387B-F029-4D8D-8219-F312BA98B318}" type="sibTrans" cxnId="{2CC395A3-BCDF-4C3A-970C-43FCD37E0AE9}">
      <dgm:prSet/>
      <dgm:spPr/>
      <dgm:t>
        <a:bodyPr/>
        <a:lstStyle/>
        <a:p>
          <a:endParaRPr lang="en-US"/>
        </a:p>
      </dgm:t>
    </dgm:pt>
    <dgm:pt modelId="{B704D7F8-E9FC-4805-86E9-3BE7BCDF3A09}">
      <dgm:prSet custT="1"/>
      <dgm:spPr/>
      <dgm:t>
        <a:bodyPr/>
        <a:lstStyle/>
        <a:p>
          <a:r>
            <a:rPr lang="en-US" sz="2000" dirty="0"/>
            <a:t>$30 today—You’ll get a Pack T-shirt and uniform belt at first den meeting! </a:t>
          </a:r>
        </a:p>
      </dgm:t>
    </dgm:pt>
    <dgm:pt modelId="{D9FF3956-E473-4AD4-8751-6C448F166A2E}" type="sibTrans" cxnId="{C3AA9955-978A-47AC-A08D-F6B8FA9D1AAC}">
      <dgm:prSet/>
      <dgm:spPr/>
      <dgm:t>
        <a:bodyPr/>
        <a:lstStyle/>
        <a:p>
          <a:endParaRPr lang="en-US"/>
        </a:p>
      </dgm:t>
    </dgm:pt>
    <dgm:pt modelId="{6A094160-95E7-416A-9FDD-8F15F983D1BF}" type="parTrans" cxnId="{C3AA9955-978A-47AC-A08D-F6B8FA9D1AAC}">
      <dgm:prSet/>
      <dgm:spPr/>
      <dgm:t>
        <a:bodyPr/>
        <a:lstStyle/>
        <a:p>
          <a:endParaRPr lang="en-US"/>
        </a:p>
      </dgm:t>
    </dgm:pt>
    <dgm:pt modelId="{4F0321C7-8E9D-453A-BA69-EE43B29284BC}">
      <dgm:prSet/>
      <dgm:spPr/>
      <dgm:t>
        <a:bodyPr/>
        <a:lstStyle/>
        <a:p>
          <a:r>
            <a:rPr lang="en-US" dirty="0"/>
            <a:t>Official Uniform Shirt—Sioux City Scout Shop, Gottschalk Scout Shop (Omaha), Community Online Facebook Sites, borrow/buy from friend, or you can check with us to see if we have the right size for you!</a:t>
          </a:r>
        </a:p>
      </dgm:t>
    </dgm:pt>
    <dgm:pt modelId="{E8F65599-61F0-4AA7-9C3D-6F9C2ED64683}" type="sibTrans" cxnId="{2F454D25-90DE-4C77-B057-B0AB4C74FD41}">
      <dgm:prSet/>
      <dgm:spPr/>
      <dgm:t>
        <a:bodyPr/>
        <a:lstStyle/>
        <a:p>
          <a:endParaRPr lang="en-US"/>
        </a:p>
      </dgm:t>
    </dgm:pt>
    <dgm:pt modelId="{98A7C8A4-13CA-46F2-B881-B5E292C40918}" type="parTrans" cxnId="{2F454D25-90DE-4C77-B057-B0AB4C74FD41}">
      <dgm:prSet/>
      <dgm:spPr/>
      <dgm:t>
        <a:bodyPr/>
        <a:lstStyle/>
        <a:p>
          <a:endParaRPr lang="en-US"/>
        </a:p>
      </dgm:t>
    </dgm:pt>
    <dgm:pt modelId="{F2A7B375-4752-4E96-9348-6EFCBCA2701B}">
      <dgm:prSet/>
      <dgm:spPr/>
      <dgm:t>
        <a:bodyPr/>
        <a:lstStyle/>
        <a:p>
          <a:r>
            <a:rPr lang="en-US" dirty="0"/>
            <a:t>Pack Dues—Make separate check out to Pack 172</a:t>
          </a:r>
        </a:p>
      </dgm:t>
    </dgm:pt>
    <dgm:pt modelId="{78D9115D-F166-4D32-9552-E5ED17BC79A4}" type="sibTrans" cxnId="{E6C0D0FD-4E4C-447F-88B0-83F594B9ED62}">
      <dgm:prSet/>
      <dgm:spPr/>
      <dgm:t>
        <a:bodyPr/>
        <a:lstStyle/>
        <a:p>
          <a:endParaRPr lang="en-US"/>
        </a:p>
      </dgm:t>
    </dgm:pt>
    <dgm:pt modelId="{7086F7F9-C152-45CD-917F-12C0DAC8A6C1}" type="parTrans" cxnId="{E6C0D0FD-4E4C-447F-88B0-83F594B9ED62}">
      <dgm:prSet/>
      <dgm:spPr/>
      <dgm:t>
        <a:bodyPr/>
        <a:lstStyle/>
        <a:p>
          <a:endParaRPr lang="en-US"/>
        </a:p>
      </dgm:t>
    </dgm:pt>
    <dgm:pt modelId="{66F861EE-F6CA-4CA6-9CB0-620B5A03363B}" type="pres">
      <dgm:prSet presAssocID="{B78DF31B-E949-47B6-94F7-8B52B9FE6643}" presName="linear" presStyleCnt="0">
        <dgm:presLayoutVars>
          <dgm:animLvl val="lvl"/>
          <dgm:resizeHandles val="exact"/>
        </dgm:presLayoutVars>
      </dgm:prSet>
      <dgm:spPr/>
    </dgm:pt>
    <dgm:pt modelId="{83D4CF97-B665-4CF5-B631-89790B2F9A27}" type="pres">
      <dgm:prSet presAssocID="{DBD35BA2-3B8F-4E66-9FC7-9D8D98467334}" presName="parentText" presStyleLbl="node1" presStyleIdx="0" presStyleCnt="3" custScaleY="34451">
        <dgm:presLayoutVars>
          <dgm:chMax val="0"/>
          <dgm:bulletEnabled val="1"/>
        </dgm:presLayoutVars>
      </dgm:prSet>
      <dgm:spPr/>
    </dgm:pt>
    <dgm:pt modelId="{125E418F-3057-4B1D-9E8F-7E32CA60D716}" type="pres">
      <dgm:prSet presAssocID="{DBD35BA2-3B8F-4E66-9FC7-9D8D98467334}" presName="childText" presStyleLbl="revTx" presStyleIdx="0" presStyleCnt="3">
        <dgm:presLayoutVars>
          <dgm:bulletEnabled val="1"/>
        </dgm:presLayoutVars>
      </dgm:prSet>
      <dgm:spPr/>
    </dgm:pt>
    <dgm:pt modelId="{D329AB9A-5D38-4FC1-887F-497D80827640}" type="pres">
      <dgm:prSet presAssocID="{F2A7B375-4752-4E96-9348-6EFCBCA2701B}" presName="parentText" presStyleLbl="node1" presStyleIdx="1" presStyleCnt="3" custScaleY="37392">
        <dgm:presLayoutVars>
          <dgm:chMax val="0"/>
          <dgm:bulletEnabled val="1"/>
        </dgm:presLayoutVars>
      </dgm:prSet>
      <dgm:spPr/>
    </dgm:pt>
    <dgm:pt modelId="{1157CC1D-BB42-4177-9AA2-ED9C462A5DF3}" type="pres">
      <dgm:prSet presAssocID="{F2A7B375-4752-4E96-9348-6EFCBCA2701B}" presName="childText" presStyleLbl="revTx" presStyleIdx="1" presStyleCnt="3">
        <dgm:presLayoutVars>
          <dgm:bulletEnabled val="1"/>
        </dgm:presLayoutVars>
      </dgm:prSet>
      <dgm:spPr/>
    </dgm:pt>
    <dgm:pt modelId="{BD3F987B-F27A-42CF-909A-09EEE733FF53}" type="pres">
      <dgm:prSet presAssocID="{4F0321C7-8E9D-453A-BA69-EE43B29284BC}" presName="parentText" presStyleLbl="node1" presStyleIdx="2" presStyleCnt="3" custScaleY="58949">
        <dgm:presLayoutVars>
          <dgm:chMax val="0"/>
          <dgm:bulletEnabled val="1"/>
        </dgm:presLayoutVars>
      </dgm:prSet>
      <dgm:spPr/>
    </dgm:pt>
    <dgm:pt modelId="{157FC5FF-50A8-4443-886C-F4B4A3095840}" type="pres">
      <dgm:prSet presAssocID="{4F0321C7-8E9D-453A-BA69-EE43B29284B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F454D25-90DE-4C77-B057-B0AB4C74FD41}" srcId="{B78DF31B-E949-47B6-94F7-8B52B9FE6643}" destId="{4F0321C7-8E9D-453A-BA69-EE43B29284BC}" srcOrd="2" destOrd="0" parTransId="{98A7C8A4-13CA-46F2-B881-B5E292C40918}" sibTransId="{E8F65599-61F0-4AA7-9C3D-6F9C2ED64683}"/>
    <dgm:cxn modelId="{5FDEB427-AD01-41DE-807F-B5328C59F57D}" type="presOf" srcId="{B78DF31B-E949-47B6-94F7-8B52B9FE6643}" destId="{66F861EE-F6CA-4CA6-9CB0-620B5A03363B}" srcOrd="0" destOrd="0" presId="urn:microsoft.com/office/officeart/2005/8/layout/vList2"/>
    <dgm:cxn modelId="{564D8931-5C0F-4335-81B2-0E9859A4297B}" srcId="{B78DF31B-E949-47B6-94F7-8B52B9FE6643}" destId="{DBD35BA2-3B8F-4E66-9FC7-9D8D98467334}" srcOrd="0" destOrd="0" parTransId="{B8C8E4B8-265E-4B3A-995A-3DF1EAE9BE05}" sibTransId="{0BDBB4CE-B421-4F33-822D-E3DFEA7AB403}"/>
    <dgm:cxn modelId="{D6E0493A-FAED-4782-BFFB-3712FB2019FD}" type="presOf" srcId="{C0D3B897-F5B6-4CDF-83AC-2BDE7689D454}" destId="{157FC5FF-50A8-4443-886C-F4B4A3095840}" srcOrd="0" destOrd="2" presId="urn:microsoft.com/office/officeart/2005/8/layout/vList2"/>
    <dgm:cxn modelId="{46126C3C-9582-4E87-B07A-E76C5C00EBFE}" type="presOf" srcId="{01B20347-4DCE-4007-959A-7E7114456A00}" destId="{125E418F-3057-4B1D-9E8F-7E32CA60D716}" srcOrd="0" destOrd="0" presId="urn:microsoft.com/office/officeart/2005/8/layout/vList2"/>
    <dgm:cxn modelId="{D6CEA145-D34F-470F-8E7F-A1BE9ED072E0}" type="presOf" srcId="{B704D7F8-E9FC-4805-86E9-3BE7BCDF3A09}" destId="{1157CC1D-BB42-4177-9AA2-ED9C462A5DF3}" srcOrd="0" destOrd="0" presId="urn:microsoft.com/office/officeart/2005/8/layout/vList2"/>
    <dgm:cxn modelId="{3D49F552-8231-473D-90F9-1D76CDEB023E}" srcId="{4F0321C7-8E9D-453A-BA69-EE43B29284BC}" destId="{33F03DCE-AE2B-49B5-B443-E661F1C7BEFF}" srcOrd="0" destOrd="0" parTransId="{E131A71A-879D-4A91-828D-014E062FF729}" sibTransId="{ADED5231-27FD-4644-88A6-3B58CADF4973}"/>
    <dgm:cxn modelId="{ACF47054-B0A9-44D2-A944-73B9EF83B40C}" type="presOf" srcId="{DBD35BA2-3B8F-4E66-9FC7-9D8D98467334}" destId="{83D4CF97-B665-4CF5-B631-89790B2F9A27}" srcOrd="0" destOrd="0" presId="urn:microsoft.com/office/officeart/2005/8/layout/vList2"/>
    <dgm:cxn modelId="{C3AA9955-978A-47AC-A08D-F6B8FA9D1AAC}" srcId="{F2A7B375-4752-4E96-9348-6EFCBCA2701B}" destId="{B704D7F8-E9FC-4805-86E9-3BE7BCDF3A09}" srcOrd="0" destOrd="0" parTransId="{6A094160-95E7-416A-9FDD-8F15F983D1BF}" sibTransId="{D9FF3956-E473-4AD4-8751-6C448F166A2E}"/>
    <dgm:cxn modelId="{14697792-AB3F-4294-A75F-304766BFCEB3}" type="presOf" srcId="{F2A7B375-4752-4E96-9348-6EFCBCA2701B}" destId="{D329AB9A-5D38-4FC1-887F-497D80827640}" srcOrd="0" destOrd="0" presId="urn:microsoft.com/office/officeart/2005/8/layout/vList2"/>
    <dgm:cxn modelId="{DFA96D96-0E1B-4A63-9945-E7EE833A2A1C}" type="presOf" srcId="{E8640BA9-0BBA-4F0B-85C2-2B169186EA7D}" destId="{157FC5FF-50A8-4443-886C-F4B4A3095840}" srcOrd="0" destOrd="1" presId="urn:microsoft.com/office/officeart/2005/8/layout/vList2"/>
    <dgm:cxn modelId="{80A89B9D-2AB0-4D56-91BA-8E11E500FFE2}" type="presOf" srcId="{33F03DCE-AE2B-49B5-B443-E661F1C7BEFF}" destId="{157FC5FF-50A8-4443-886C-F4B4A3095840}" srcOrd="0" destOrd="0" presId="urn:microsoft.com/office/officeart/2005/8/layout/vList2"/>
    <dgm:cxn modelId="{ED6F4CA0-2AFA-42CD-BF6C-F475C0D16248}" srcId="{33F03DCE-AE2B-49B5-B443-E661F1C7BEFF}" destId="{E8640BA9-0BBA-4F0B-85C2-2B169186EA7D}" srcOrd="0" destOrd="0" parTransId="{9ABD8366-D3C9-485F-B50B-D280CBE8CD30}" sibTransId="{BF3A10AC-E45D-45CD-82F7-36A97B716858}"/>
    <dgm:cxn modelId="{2CC395A3-BCDF-4C3A-970C-43FCD37E0AE9}" srcId="{33F03DCE-AE2B-49B5-B443-E661F1C7BEFF}" destId="{C4986B73-2BC9-4491-AF8F-0283CAAA37AE}" srcOrd="2" destOrd="0" parTransId="{27332B51-2467-421F-868C-9F8955739274}" sibTransId="{5B49387B-F029-4D8D-8219-F312BA98B318}"/>
    <dgm:cxn modelId="{0551D5A7-6EF8-4B0B-9262-0CB737E43170}" type="presOf" srcId="{C4986B73-2BC9-4491-AF8F-0283CAAA37AE}" destId="{157FC5FF-50A8-4443-886C-F4B4A3095840}" srcOrd="0" destOrd="3" presId="urn:microsoft.com/office/officeart/2005/8/layout/vList2"/>
    <dgm:cxn modelId="{398964CB-B65B-451E-91CA-FBA3D75384C0}" srcId="{33F03DCE-AE2B-49B5-B443-E661F1C7BEFF}" destId="{C0D3B897-F5B6-4CDF-83AC-2BDE7689D454}" srcOrd="1" destOrd="0" parTransId="{7B7F1160-0A9F-48E4-A225-A3FA78D9F8C2}" sibTransId="{7A72EE43-F2DC-4599-A93A-B9C045969AF6}"/>
    <dgm:cxn modelId="{079696D4-D1E4-48CA-885B-C0B9F154EB2A}" srcId="{DBD35BA2-3B8F-4E66-9FC7-9D8D98467334}" destId="{01B20347-4DCE-4007-959A-7E7114456A00}" srcOrd="0" destOrd="0" parTransId="{26133790-B044-4722-A114-B40D8FFA3B57}" sibTransId="{A55D53DC-98DA-45D3-9A83-EA9CB14A020E}"/>
    <dgm:cxn modelId="{F70CAAFC-B81D-4E4E-94E5-DAA9AE72A850}" type="presOf" srcId="{4F0321C7-8E9D-453A-BA69-EE43B29284BC}" destId="{BD3F987B-F27A-42CF-909A-09EEE733FF53}" srcOrd="0" destOrd="0" presId="urn:microsoft.com/office/officeart/2005/8/layout/vList2"/>
    <dgm:cxn modelId="{E6C0D0FD-4E4C-447F-88B0-83F594B9ED62}" srcId="{B78DF31B-E949-47B6-94F7-8B52B9FE6643}" destId="{F2A7B375-4752-4E96-9348-6EFCBCA2701B}" srcOrd="1" destOrd="0" parTransId="{7086F7F9-C152-45CD-917F-12C0DAC8A6C1}" sibTransId="{78D9115D-F166-4D32-9552-E5ED17BC79A4}"/>
    <dgm:cxn modelId="{38D0E4B7-F5A1-4961-B8E1-87BB70D5F5DB}" type="presParOf" srcId="{66F861EE-F6CA-4CA6-9CB0-620B5A03363B}" destId="{83D4CF97-B665-4CF5-B631-89790B2F9A27}" srcOrd="0" destOrd="0" presId="urn:microsoft.com/office/officeart/2005/8/layout/vList2"/>
    <dgm:cxn modelId="{18923911-0922-4F4F-8966-8AE3E33320D4}" type="presParOf" srcId="{66F861EE-F6CA-4CA6-9CB0-620B5A03363B}" destId="{125E418F-3057-4B1D-9E8F-7E32CA60D716}" srcOrd="1" destOrd="0" presId="urn:microsoft.com/office/officeart/2005/8/layout/vList2"/>
    <dgm:cxn modelId="{CD54B667-4F1B-4CA6-B90A-A0AD7E29CA06}" type="presParOf" srcId="{66F861EE-F6CA-4CA6-9CB0-620B5A03363B}" destId="{D329AB9A-5D38-4FC1-887F-497D80827640}" srcOrd="2" destOrd="0" presId="urn:microsoft.com/office/officeart/2005/8/layout/vList2"/>
    <dgm:cxn modelId="{ECFAE4A5-44DF-4429-892D-1E4D2165CC39}" type="presParOf" srcId="{66F861EE-F6CA-4CA6-9CB0-620B5A03363B}" destId="{1157CC1D-BB42-4177-9AA2-ED9C462A5DF3}" srcOrd="3" destOrd="0" presId="urn:microsoft.com/office/officeart/2005/8/layout/vList2"/>
    <dgm:cxn modelId="{6B77D025-709C-4BC4-BE19-546FA3E4F10F}" type="presParOf" srcId="{66F861EE-F6CA-4CA6-9CB0-620B5A03363B}" destId="{BD3F987B-F27A-42CF-909A-09EEE733FF53}" srcOrd="4" destOrd="0" presId="urn:microsoft.com/office/officeart/2005/8/layout/vList2"/>
    <dgm:cxn modelId="{3CBD918B-218C-4C24-A7D9-2EC9B5573DA8}" type="presParOf" srcId="{66F861EE-F6CA-4CA6-9CB0-620B5A03363B}" destId="{157FC5FF-50A8-4443-886C-F4B4A309584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9E9BEE-3427-4A81-B318-71573A4D7A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9AEA07-F040-4CC8-8FCC-CF6717833A9B}">
      <dgm:prSet/>
      <dgm:spPr/>
      <dgm:t>
        <a:bodyPr/>
        <a:lstStyle/>
        <a:p>
          <a:r>
            <a:rPr lang="en-US"/>
            <a:t>Registration Fees</a:t>
          </a:r>
        </a:p>
      </dgm:t>
    </dgm:pt>
    <dgm:pt modelId="{5DC72D7E-7D40-49E3-8084-BB243E9F5483}" type="parTrans" cxnId="{3CF71D1A-11AA-423B-B693-CCCDC6F16211}">
      <dgm:prSet/>
      <dgm:spPr/>
      <dgm:t>
        <a:bodyPr/>
        <a:lstStyle/>
        <a:p>
          <a:endParaRPr lang="en-US"/>
        </a:p>
      </dgm:t>
    </dgm:pt>
    <dgm:pt modelId="{856D6692-1915-4506-BE07-AF8D12697E6A}" type="sibTrans" cxnId="{3CF71D1A-11AA-423B-B693-CCCDC6F16211}">
      <dgm:prSet/>
      <dgm:spPr/>
      <dgm:t>
        <a:bodyPr/>
        <a:lstStyle/>
        <a:p>
          <a:endParaRPr lang="en-US"/>
        </a:p>
      </dgm:t>
    </dgm:pt>
    <dgm:pt modelId="{5C57EB89-FB3E-4EFA-8A6B-B198AB558E8B}">
      <dgm:prSet/>
      <dgm:spPr/>
      <dgm:t>
        <a:bodyPr/>
        <a:lstStyle/>
        <a:p>
          <a:r>
            <a:rPr lang="en-US" dirty="0"/>
            <a:t>WellCare of Nebraska</a:t>
          </a:r>
        </a:p>
      </dgm:t>
    </dgm:pt>
    <dgm:pt modelId="{44FFA4CC-2E4D-429E-82DA-746FDDAB7DCE}" type="parTrans" cxnId="{0BE3DD22-AA9D-4280-89DC-1BE39B79AD5D}">
      <dgm:prSet/>
      <dgm:spPr/>
      <dgm:t>
        <a:bodyPr/>
        <a:lstStyle/>
        <a:p>
          <a:endParaRPr lang="en-US"/>
        </a:p>
      </dgm:t>
    </dgm:pt>
    <dgm:pt modelId="{1DDA1D24-90D0-4726-B992-42F1EF67A9D4}" type="sibTrans" cxnId="{0BE3DD22-AA9D-4280-89DC-1BE39B79AD5D}">
      <dgm:prSet/>
      <dgm:spPr/>
      <dgm:t>
        <a:bodyPr/>
        <a:lstStyle/>
        <a:p>
          <a:endParaRPr lang="en-US"/>
        </a:p>
      </dgm:t>
    </dgm:pt>
    <dgm:pt modelId="{00773FB3-8D62-4F35-96F7-BFAC52FFBEA0}">
      <dgm:prSet/>
      <dgm:spPr/>
      <dgm:t>
        <a:bodyPr/>
        <a:lstStyle/>
        <a:p>
          <a:r>
            <a:rPr lang="en-US" dirty="0"/>
            <a:t>Mid-America has Scholarships</a:t>
          </a:r>
        </a:p>
      </dgm:t>
    </dgm:pt>
    <dgm:pt modelId="{EBE2296A-A62A-4C33-B1CF-0F738EE8C647}" type="parTrans" cxnId="{B43A2871-C4F0-4A6A-AA0F-9C17AD9B9245}">
      <dgm:prSet/>
      <dgm:spPr/>
      <dgm:t>
        <a:bodyPr/>
        <a:lstStyle/>
        <a:p>
          <a:endParaRPr lang="en-US"/>
        </a:p>
      </dgm:t>
    </dgm:pt>
    <dgm:pt modelId="{3BE16A88-4A69-45A2-B188-6A783EF261FB}" type="sibTrans" cxnId="{B43A2871-C4F0-4A6A-AA0F-9C17AD9B9245}">
      <dgm:prSet/>
      <dgm:spPr/>
      <dgm:t>
        <a:bodyPr/>
        <a:lstStyle/>
        <a:p>
          <a:endParaRPr lang="en-US"/>
        </a:p>
      </dgm:t>
    </dgm:pt>
    <dgm:pt modelId="{D49E5C96-B073-4C30-A092-1727E927A93D}">
      <dgm:prSet/>
      <dgm:spPr/>
      <dgm:t>
        <a:bodyPr/>
        <a:lstStyle/>
        <a:p>
          <a:r>
            <a:rPr lang="en-US" dirty="0"/>
            <a:t>Uniform—The official SHIRT is really all you need to go buy or find!</a:t>
          </a:r>
        </a:p>
      </dgm:t>
    </dgm:pt>
    <dgm:pt modelId="{FD5C8F09-32AB-4503-AA5B-36F2EEA59738}" type="parTrans" cxnId="{FAAB7451-70A5-4DCA-B4B3-07FE402EF211}">
      <dgm:prSet/>
      <dgm:spPr/>
      <dgm:t>
        <a:bodyPr/>
        <a:lstStyle/>
        <a:p>
          <a:endParaRPr lang="en-US"/>
        </a:p>
      </dgm:t>
    </dgm:pt>
    <dgm:pt modelId="{DB485CA6-1138-49FA-8EED-B414342C015B}" type="sibTrans" cxnId="{FAAB7451-70A5-4DCA-B4B3-07FE402EF211}">
      <dgm:prSet/>
      <dgm:spPr/>
      <dgm:t>
        <a:bodyPr/>
        <a:lstStyle/>
        <a:p>
          <a:endParaRPr lang="en-US"/>
        </a:p>
      </dgm:t>
    </dgm:pt>
    <dgm:pt modelId="{4B35FFB6-04D1-4AB0-A065-F69A11A99288}">
      <dgm:prSet/>
      <dgm:spPr/>
      <dgm:t>
        <a:bodyPr/>
        <a:lstStyle/>
        <a:p>
          <a:r>
            <a:rPr lang="en-US" dirty="0"/>
            <a:t>Borrow or Buy from your neighbor, scour the online sales sites, or check our supplies for the right size for your kiddo</a:t>
          </a:r>
        </a:p>
      </dgm:t>
    </dgm:pt>
    <dgm:pt modelId="{D05D2144-3C79-4551-A2DB-907370040D95}" type="parTrans" cxnId="{046B8062-5228-4B87-9255-D346EC4253CE}">
      <dgm:prSet/>
      <dgm:spPr/>
      <dgm:t>
        <a:bodyPr/>
        <a:lstStyle/>
        <a:p>
          <a:endParaRPr lang="en-US"/>
        </a:p>
      </dgm:t>
    </dgm:pt>
    <dgm:pt modelId="{FC351336-3A8A-4FBA-AAA7-B581BE8BCB38}" type="sibTrans" cxnId="{046B8062-5228-4B87-9255-D346EC4253CE}">
      <dgm:prSet/>
      <dgm:spPr/>
      <dgm:t>
        <a:bodyPr/>
        <a:lstStyle/>
        <a:p>
          <a:endParaRPr lang="en-US"/>
        </a:p>
      </dgm:t>
    </dgm:pt>
    <dgm:pt modelId="{DE0A3366-5445-40DA-9BEF-989FDBE7C5BF}">
      <dgm:prSet/>
      <dgm:spPr/>
      <dgm:t>
        <a:bodyPr/>
        <a:lstStyle/>
        <a:p>
          <a:r>
            <a:rPr lang="en-US"/>
            <a:t>The Scout Shop sells lots of fun extras—socks, hats, shorts, skirts, pants, hair bows, etc.  These are NOT required in Pack 172, but you may purchase them if you’d like.</a:t>
          </a:r>
        </a:p>
      </dgm:t>
    </dgm:pt>
    <dgm:pt modelId="{9914F48F-65E1-4018-AD85-87D3B65545F9}" type="parTrans" cxnId="{7FD0C205-7E74-445A-9B46-F14B0AD86F79}">
      <dgm:prSet/>
      <dgm:spPr/>
      <dgm:t>
        <a:bodyPr/>
        <a:lstStyle/>
        <a:p>
          <a:endParaRPr lang="en-US"/>
        </a:p>
      </dgm:t>
    </dgm:pt>
    <dgm:pt modelId="{0F247B94-702C-4BA5-B2C2-F721E4F45B8D}" type="sibTrans" cxnId="{7FD0C205-7E74-445A-9B46-F14B0AD86F79}">
      <dgm:prSet/>
      <dgm:spPr/>
      <dgm:t>
        <a:bodyPr/>
        <a:lstStyle/>
        <a:p>
          <a:endParaRPr lang="en-US"/>
        </a:p>
      </dgm:t>
    </dgm:pt>
    <dgm:pt modelId="{78F9468F-7FD9-487F-93E7-1CFCC2122011}">
      <dgm:prSet/>
      <dgm:spPr/>
      <dgm:t>
        <a:bodyPr/>
        <a:lstStyle/>
        <a:p>
          <a:r>
            <a:rPr lang="en-US" dirty="0"/>
            <a:t>Do NOT buy any patches, numbers, belt loops, insignia, etc.  We provide all that at no cost. </a:t>
          </a:r>
        </a:p>
      </dgm:t>
    </dgm:pt>
    <dgm:pt modelId="{C0134900-3064-4342-91A0-7C60FBCF665E}" type="parTrans" cxnId="{793C0AAF-3650-4080-8A58-ABCB93EDF4A7}">
      <dgm:prSet/>
      <dgm:spPr/>
      <dgm:t>
        <a:bodyPr/>
        <a:lstStyle/>
        <a:p>
          <a:endParaRPr lang="en-US"/>
        </a:p>
      </dgm:t>
    </dgm:pt>
    <dgm:pt modelId="{7F89D7D4-FB69-4D32-BB16-753FF417795B}" type="sibTrans" cxnId="{793C0AAF-3650-4080-8A58-ABCB93EDF4A7}">
      <dgm:prSet/>
      <dgm:spPr/>
      <dgm:t>
        <a:bodyPr/>
        <a:lstStyle/>
        <a:p>
          <a:endParaRPr lang="en-US"/>
        </a:p>
      </dgm:t>
    </dgm:pt>
    <dgm:pt modelId="{96286FC6-4AFA-4F91-BB65-02DE94D8745C}">
      <dgm:prSet/>
      <dgm:spPr/>
      <dgm:t>
        <a:bodyPr/>
        <a:lstStyle/>
        <a:p>
          <a:r>
            <a:rPr lang="en-US" dirty="0"/>
            <a:t>Popcorn Sales can also help pay these things as your scout grows or needs additional items.</a:t>
          </a:r>
        </a:p>
      </dgm:t>
    </dgm:pt>
    <dgm:pt modelId="{176912A3-72C9-42C5-9354-EF4978324BAB}" type="parTrans" cxnId="{30F7D86B-3BD2-4842-A82B-83A61DBB6221}">
      <dgm:prSet/>
      <dgm:spPr/>
      <dgm:t>
        <a:bodyPr/>
        <a:lstStyle/>
        <a:p>
          <a:endParaRPr lang="en-US"/>
        </a:p>
      </dgm:t>
    </dgm:pt>
    <dgm:pt modelId="{71E05FE7-EEA8-4232-9A86-B5C2EE90E88F}" type="sibTrans" cxnId="{30F7D86B-3BD2-4842-A82B-83A61DBB6221}">
      <dgm:prSet/>
      <dgm:spPr/>
      <dgm:t>
        <a:bodyPr/>
        <a:lstStyle/>
        <a:p>
          <a:endParaRPr lang="en-US"/>
        </a:p>
      </dgm:t>
    </dgm:pt>
    <dgm:pt modelId="{0619808D-72BA-40F4-9AAC-4C6876CF0F01}">
      <dgm:prSet/>
      <dgm:spPr/>
      <dgm:t>
        <a:bodyPr/>
        <a:lstStyle/>
        <a:p>
          <a:r>
            <a:rPr lang="en-US" dirty="0"/>
            <a:t>Camp Card Sales—help pay for camping opportunities</a:t>
          </a:r>
        </a:p>
      </dgm:t>
    </dgm:pt>
    <dgm:pt modelId="{F57621C7-79B2-41FC-A306-1B1694310CB2}" type="parTrans" cxnId="{9C6C347C-17D1-414D-9A44-A23C01E66B76}">
      <dgm:prSet/>
      <dgm:spPr/>
      <dgm:t>
        <a:bodyPr/>
        <a:lstStyle/>
        <a:p>
          <a:endParaRPr lang="en-US"/>
        </a:p>
      </dgm:t>
    </dgm:pt>
    <dgm:pt modelId="{7493DEC8-26A6-4C1B-8D00-7F54EB132B6D}" type="sibTrans" cxnId="{9C6C347C-17D1-414D-9A44-A23C01E66B76}">
      <dgm:prSet/>
      <dgm:spPr/>
      <dgm:t>
        <a:bodyPr/>
        <a:lstStyle/>
        <a:p>
          <a:endParaRPr lang="en-US"/>
        </a:p>
      </dgm:t>
    </dgm:pt>
    <dgm:pt modelId="{C8DDB3C2-96CE-467B-A342-EA097895AACF}">
      <dgm:prSet/>
      <dgm:spPr/>
      <dgm:t>
        <a:bodyPr/>
        <a:lstStyle/>
        <a:p>
          <a:r>
            <a:rPr lang="en-US" dirty="0"/>
            <a:t>Popcorn Sales--Pack 172 sells popcorn to help families pay for the $147 fee in November and for uniform updates, etc. </a:t>
          </a:r>
        </a:p>
      </dgm:t>
    </dgm:pt>
    <dgm:pt modelId="{CE9F795A-22FF-4B5F-A393-EAE729834569}" type="parTrans" cxnId="{C415567D-029E-45BC-9577-CC845502B1DD}">
      <dgm:prSet/>
      <dgm:spPr/>
      <dgm:t>
        <a:bodyPr/>
        <a:lstStyle/>
        <a:p>
          <a:endParaRPr lang="en-US"/>
        </a:p>
      </dgm:t>
    </dgm:pt>
    <dgm:pt modelId="{D6F32C9F-27D7-4E2B-A41F-7FC080AB3023}" type="sibTrans" cxnId="{C415567D-029E-45BC-9577-CC845502B1DD}">
      <dgm:prSet/>
      <dgm:spPr/>
      <dgm:t>
        <a:bodyPr/>
        <a:lstStyle/>
        <a:p>
          <a:endParaRPr lang="en-US"/>
        </a:p>
      </dgm:t>
    </dgm:pt>
    <dgm:pt modelId="{2F76EA0A-5F76-4B58-8790-8F4F63BF008C}" type="pres">
      <dgm:prSet presAssocID="{ED9E9BEE-3427-4A81-B318-71573A4D7A47}" presName="linear" presStyleCnt="0">
        <dgm:presLayoutVars>
          <dgm:dir/>
          <dgm:animLvl val="lvl"/>
          <dgm:resizeHandles val="exact"/>
        </dgm:presLayoutVars>
      </dgm:prSet>
      <dgm:spPr/>
    </dgm:pt>
    <dgm:pt modelId="{45FE0BD0-00AB-43AA-BACA-734C95D46E52}" type="pres">
      <dgm:prSet presAssocID="{9E9AEA07-F040-4CC8-8FCC-CF6717833A9B}" presName="parentLin" presStyleCnt="0"/>
      <dgm:spPr/>
    </dgm:pt>
    <dgm:pt modelId="{7D10970F-C8F6-41FE-8ECA-7607FEFADC30}" type="pres">
      <dgm:prSet presAssocID="{9E9AEA07-F040-4CC8-8FCC-CF6717833A9B}" presName="parentLeftMargin" presStyleLbl="node1" presStyleIdx="0" presStyleCnt="2"/>
      <dgm:spPr/>
    </dgm:pt>
    <dgm:pt modelId="{A1914B21-8967-4BA1-88CB-67C70EAEEB6F}" type="pres">
      <dgm:prSet presAssocID="{9E9AEA07-F040-4CC8-8FCC-CF6717833A9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15F3FA9-4A01-4928-9D82-0982FD4772D5}" type="pres">
      <dgm:prSet presAssocID="{9E9AEA07-F040-4CC8-8FCC-CF6717833A9B}" presName="negativeSpace" presStyleCnt="0"/>
      <dgm:spPr/>
    </dgm:pt>
    <dgm:pt modelId="{9010BA7C-894F-49D6-A06D-AD6191631C50}" type="pres">
      <dgm:prSet presAssocID="{9E9AEA07-F040-4CC8-8FCC-CF6717833A9B}" presName="childText" presStyleLbl="conFgAcc1" presStyleIdx="0" presStyleCnt="2">
        <dgm:presLayoutVars>
          <dgm:bulletEnabled val="1"/>
        </dgm:presLayoutVars>
      </dgm:prSet>
      <dgm:spPr/>
    </dgm:pt>
    <dgm:pt modelId="{8F604486-A91A-4402-9D50-E8621A2C5EB9}" type="pres">
      <dgm:prSet presAssocID="{856D6692-1915-4506-BE07-AF8D12697E6A}" presName="spaceBetweenRectangles" presStyleCnt="0"/>
      <dgm:spPr/>
    </dgm:pt>
    <dgm:pt modelId="{16B67087-8549-4098-9AD4-9E07E5205513}" type="pres">
      <dgm:prSet presAssocID="{D49E5C96-B073-4C30-A092-1727E927A93D}" presName="parentLin" presStyleCnt="0"/>
      <dgm:spPr/>
    </dgm:pt>
    <dgm:pt modelId="{6087FDFA-1651-4B44-90B9-C5904DA9364A}" type="pres">
      <dgm:prSet presAssocID="{D49E5C96-B073-4C30-A092-1727E927A93D}" presName="parentLeftMargin" presStyleLbl="node1" presStyleIdx="0" presStyleCnt="2"/>
      <dgm:spPr/>
    </dgm:pt>
    <dgm:pt modelId="{58A7390E-6911-4218-9090-0352A044A79E}" type="pres">
      <dgm:prSet presAssocID="{D49E5C96-B073-4C30-A092-1727E927A93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AF78F74-57AD-4EA2-B603-D2D34A9F8E13}" type="pres">
      <dgm:prSet presAssocID="{D49E5C96-B073-4C30-A092-1727E927A93D}" presName="negativeSpace" presStyleCnt="0"/>
      <dgm:spPr/>
    </dgm:pt>
    <dgm:pt modelId="{AAC258DE-E440-423A-82B4-CAC883B6BA93}" type="pres">
      <dgm:prSet presAssocID="{D49E5C96-B073-4C30-A092-1727E927A93D}" presName="childText" presStyleLbl="conFgAcc1" presStyleIdx="1" presStyleCnt="2" custLinFactNeighborY="88413">
        <dgm:presLayoutVars>
          <dgm:bulletEnabled val="1"/>
        </dgm:presLayoutVars>
      </dgm:prSet>
      <dgm:spPr/>
    </dgm:pt>
  </dgm:ptLst>
  <dgm:cxnLst>
    <dgm:cxn modelId="{7FD0C205-7E74-445A-9B46-F14B0AD86F79}" srcId="{D49E5C96-B073-4C30-A092-1727E927A93D}" destId="{DE0A3366-5445-40DA-9BEF-989FDBE7C5BF}" srcOrd="1" destOrd="0" parTransId="{9914F48F-65E1-4018-AD85-87D3B65545F9}" sibTransId="{0F247B94-702C-4BA5-B2C2-F721E4F45B8D}"/>
    <dgm:cxn modelId="{726A970F-E372-488C-BA7F-07644440114F}" type="presOf" srcId="{5C57EB89-FB3E-4EFA-8A6B-B198AB558E8B}" destId="{9010BA7C-894F-49D6-A06D-AD6191631C50}" srcOrd="0" destOrd="0" presId="urn:microsoft.com/office/officeart/2005/8/layout/list1"/>
    <dgm:cxn modelId="{3CF71D1A-11AA-423B-B693-CCCDC6F16211}" srcId="{ED9E9BEE-3427-4A81-B318-71573A4D7A47}" destId="{9E9AEA07-F040-4CC8-8FCC-CF6717833A9B}" srcOrd="0" destOrd="0" parTransId="{5DC72D7E-7D40-49E3-8084-BB243E9F5483}" sibTransId="{856D6692-1915-4506-BE07-AF8D12697E6A}"/>
    <dgm:cxn modelId="{7E932420-E500-4D7E-A317-51C13F6CC88B}" type="presOf" srcId="{9E9AEA07-F040-4CC8-8FCC-CF6717833A9B}" destId="{A1914B21-8967-4BA1-88CB-67C70EAEEB6F}" srcOrd="1" destOrd="0" presId="urn:microsoft.com/office/officeart/2005/8/layout/list1"/>
    <dgm:cxn modelId="{0BE3DD22-AA9D-4280-89DC-1BE39B79AD5D}" srcId="{9E9AEA07-F040-4CC8-8FCC-CF6717833A9B}" destId="{5C57EB89-FB3E-4EFA-8A6B-B198AB558E8B}" srcOrd="0" destOrd="0" parTransId="{44FFA4CC-2E4D-429E-82DA-746FDDAB7DCE}" sibTransId="{1DDA1D24-90D0-4726-B992-42F1EF67A9D4}"/>
    <dgm:cxn modelId="{BFF24C3E-CA65-4A2D-AA21-DE2647D40EA8}" type="presOf" srcId="{96286FC6-4AFA-4F91-BB65-02DE94D8745C}" destId="{AAC258DE-E440-423A-82B4-CAC883B6BA93}" srcOrd="0" destOrd="3" presId="urn:microsoft.com/office/officeart/2005/8/layout/list1"/>
    <dgm:cxn modelId="{AFC0B25E-39E6-44B4-803B-FACB201A32A5}" type="presOf" srcId="{DE0A3366-5445-40DA-9BEF-989FDBE7C5BF}" destId="{AAC258DE-E440-423A-82B4-CAC883B6BA93}" srcOrd="0" destOrd="1" presId="urn:microsoft.com/office/officeart/2005/8/layout/list1"/>
    <dgm:cxn modelId="{D2C35460-18E3-4F6E-973D-976725F59367}" type="presOf" srcId="{78F9468F-7FD9-487F-93E7-1CFCC2122011}" destId="{AAC258DE-E440-423A-82B4-CAC883B6BA93}" srcOrd="0" destOrd="2" presId="urn:microsoft.com/office/officeart/2005/8/layout/list1"/>
    <dgm:cxn modelId="{046B8062-5228-4B87-9255-D346EC4253CE}" srcId="{D49E5C96-B073-4C30-A092-1727E927A93D}" destId="{4B35FFB6-04D1-4AB0-A065-F69A11A99288}" srcOrd="0" destOrd="0" parTransId="{D05D2144-3C79-4551-A2DB-907370040D95}" sibTransId="{FC351336-3A8A-4FBA-AAA7-B581BE8BCB38}"/>
    <dgm:cxn modelId="{7C4CF869-0294-4E1D-977A-4B3FBB7D4F66}" type="presOf" srcId="{9E9AEA07-F040-4CC8-8FCC-CF6717833A9B}" destId="{7D10970F-C8F6-41FE-8ECA-7607FEFADC30}" srcOrd="0" destOrd="0" presId="urn:microsoft.com/office/officeart/2005/8/layout/list1"/>
    <dgm:cxn modelId="{8A05854A-066D-4F00-A2C1-D5E57C8EE15E}" type="presOf" srcId="{D49E5C96-B073-4C30-A092-1727E927A93D}" destId="{6087FDFA-1651-4B44-90B9-C5904DA9364A}" srcOrd="0" destOrd="0" presId="urn:microsoft.com/office/officeart/2005/8/layout/list1"/>
    <dgm:cxn modelId="{30F7D86B-3BD2-4842-A82B-83A61DBB6221}" srcId="{D49E5C96-B073-4C30-A092-1727E927A93D}" destId="{96286FC6-4AFA-4F91-BB65-02DE94D8745C}" srcOrd="3" destOrd="0" parTransId="{176912A3-72C9-42C5-9354-EF4978324BAB}" sibTransId="{71E05FE7-EEA8-4232-9A86-B5C2EE90E88F}"/>
    <dgm:cxn modelId="{B43A2871-C4F0-4A6A-AA0F-9C17AD9B9245}" srcId="{9E9AEA07-F040-4CC8-8FCC-CF6717833A9B}" destId="{00773FB3-8D62-4F35-96F7-BFAC52FFBEA0}" srcOrd="1" destOrd="0" parTransId="{EBE2296A-A62A-4C33-B1CF-0F738EE8C647}" sibTransId="{3BE16A88-4A69-45A2-B188-6A783EF261FB}"/>
    <dgm:cxn modelId="{FAAB7451-70A5-4DCA-B4B3-07FE402EF211}" srcId="{ED9E9BEE-3427-4A81-B318-71573A4D7A47}" destId="{D49E5C96-B073-4C30-A092-1727E927A93D}" srcOrd="1" destOrd="0" parTransId="{FD5C8F09-32AB-4503-AA5B-36F2EEA59738}" sibTransId="{DB485CA6-1138-49FA-8EED-B414342C015B}"/>
    <dgm:cxn modelId="{9C6C347C-17D1-414D-9A44-A23C01E66B76}" srcId="{9E9AEA07-F040-4CC8-8FCC-CF6717833A9B}" destId="{0619808D-72BA-40F4-9AAC-4C6876CF0F01}" srcOrd="3" destOrd="0" parTransId="{F57621C7-79B2-41FC-A306-1B1694310CB2}" sibTransId="{7493DEC8-26A6-4C1B-8D00-7F54EB132B6D}"/>
    <dgm:cxn modelId="{C415567D-029E-45BC-9577-CC845502B1DD}" srcId="{9E9AEA07-F040-4CC8-8FCC-CF6717833A9B}" destId="{C8DDB3C2-96CE-467B-A342-EA097895AACF}" srcOrd="2" destOrd="0" parTransId="{CE9F795A-22FF-4B5F-A393-EAE729834569}" sibTransId="{D6F32C9F-27D7-4E2B-A41F-7FC080AB3023}"/>
    <dgm:cxn modelId="{38157A88-2F1E-49BC-8733-9E268FFC1E85}" type="presOf" srcId="{4B35FFB6-04D1-4AB0-A065-F69A11A99288}" destId="{AAC258DE-E440-423A-82B4-CAC883B6BA93}" srcOrd="0" destOrd="0" presId="urn:microsoft.com/office/officeart/2005/8/layout/list1"/>
    <dgm:cxn modelId="{74EE1D9D-A9E6-4A6E-BDFC-A51CB75E797A}" type="presOf" srcId="{C8DDB3C2-96CE-467B-A342-EA097895AACF}" destId="{9010BA7C-894F-49D6-A06D-AD6191631C50}" srcOrd="0" destOrd="2" presId="urn:microsoft.com/office/officeart/2005/8/layout/list1"/>
    <dgm:cxn modelId="{C9226D9E-877F-4618-82EF-88B0F6A30CC6}" type="presOf" srcId="{00773FB3-8D62-4F35-96F7-BFAC52FFBEA0}" destId="{9010BA7C-894F-49D6-A06D-AD6191631C50}" srcOrd="0" destOrd="1" presId="urn:microsoft.com/office/officeart/2005/8/layout/list1"/>
    <dgm:cxn modelId="{793C0AAF-3650-4080-8A58-ABCB93EDF4A7}" srcId="{D49E5C96-B073-4C30-A092-1727E927A93D}" destId="{78F9468F-7FD9-487F-93E7-1CFCC2122011}" srcOrd="2" destOrd="0" parTransId="{C0134900-3064-4342-91A0-7C60FBCF665E}" sibTransId="{7F89D7D4-FB69-4D32-BB16-753FF417795B}"/>
    <dgm:cxn modelId="{859F15DE-9297-428D-BFFC-CE5A2D00D809}" type="presOf" srcId="{D49E5C96-B073-4C30-A092-1727E927A93D}" destId="{58A7390E-6911-4218-9090-0352A044A79E}" srcOrd="1" destOrd="0" presId="urn:microsoft.com/office/officeart/2005/8/layout/list1"/>
    <dgm:cxn modelId="{38D033F9-B608-4F00-8F43-A7CDDF17C245}" type="presOf" srcId="{0619808D-72BA-40F4-9AAC-4C6876CF0F01}" destId="{9010BA7C-894F-49D6-A06D-AD6191631C50}" srcOrd="0" destOrd="3" presId="urn:microsoft.com/office/officeart/2005/8/layout/list1"/>
    <dgm:cxn modelId="{2EB6C2FE-D011-434D-BF77-984D7BD2F7C6}" type="presOf" srcId="{ED9E9BEE-3427-4A81-B318-71573A4D7A47}" destId="{2F76EA0A-5F76-4B58-8790-8F4F63BF008C}" srcOrd="0" destOrd="0" presId="urn:microsoft.com/office/officeart/2005/8/layout/list1"/>
    <dgm:cxn modelId="{58D9CFD8-DB5B-41B6-B7E8-5019D0C8E072}" type="presParOf" srcId="{2F76EA0A-5F76-4B58-8790-8F4F63BF008C}" destId="{45FE0BD0-00AB-43AA-BACA-734C95D46E52}" srcOrd="0" destOrd="0" presId="urn:microsoft.com/office/officeart/2005/8/layout/list1"/>
    <dgm:cxn modelId="{CEE075C1-0114-4D5E-B9F6-FBBE51A3FC5F}" type="presParOf" srcId="{45FE0BD0-00AB-43AA-BACA-734C95D46E52}" destId="{7D10970F-C8F6-41FE-8ECA-7607FEFADC30}" srcOrd="0" destOrd="0" presId="urn:microsoft.com/office/officeart/2005/8/layout/list1"/>
    <dgm:cxn modelId="{F97ADE10-5443-47D5-BB40-BE6632070C72}" type="presParOf" srcId="{45FE0BD0-00AB-43AA-BACA-734C95D46E52}" destId="{A1914B21-8967-4BA1-88CB-67C70EAEEB6F}" srcOrd="1" destOrd="0" presId="urn:microsoft.com/office/officeart/2005/8/layout/list1"/>
    <dgm:cxn modelId="{C416ECED-8DD4-4C36-B269-E7E6ED3BDA52}" type="presParOf" srcId="{2F76EA0A-5F76-4B58-8790-8F4F63BF008C}" destId="{215F3FA9-4A01-4928-9D82-0982FD4772D5}" srcOrd="1" destOrd="0" presId="urn:microsoft.com/office/officeart/2005/8/layout/list1"/>
    <dgm:cxn modelId="{481EEC30-5930-429C-97A3-0A667210F242}" type="presParOf" srcId="{2F76EA0A-5F76-4B58-8790-8F4F63BF008C}" destId="{9010BA7C-894F-49D6-A06D-AD6191631C50}" srcOrd="2" destOrd="0" presId="urn:microsoft.com/office/officeart/2005/8/layout/list1"/>
    <dgm:cxn modelId="{141A4D07-EB46-4895-9D70-65E965C8F10E}" type="presParOf" srcId="{2F76EA0A-5F76-4B58-8790-8F4F63BF008C}" destId="{8F604486-A91A-4402-9D50-E8621A2C5EB9}" srcOrd="3" destOrd="0" presId="urn:microsoft.com/office/officeart/2005/8/layout/list1"/>
    <dgm:cxn modelId="{C6C01D33-EF12-4A59-88A2-BFABD0A78B2F}" type="presParOf" srcId="{2F76EA0A-5F76-4B58-8790-8F4F63BF008C}" destId="{16B67087-8549-4098-9AD4-9E07E5205513}" srcOrd="4" destOrd="0" presId="urn:microsoft.com/office/officeart/2005/8/layout/list1"/>
    <dgm:cxn modelId="{A8BD3CBF-D5BD-40EE-8E30-FCEA0FDEE4F8}" type="presParOf" srcId="{16B67087-8549-4098-9AD4-9E07E5205513}" destId="{6087FDFA-1651-4B44-90B9-C5904DA9364A}" srcOrd="0" destOrd="0" presId="urn:microsoft.com/office/officeart/2005/8/layout/list1"/>
    <dgm:cxn modelId="{069AC9B6-0663-41EE-8E2C-1E0BDF546A4F}" type="presParOf" srcId="{16B67087-8549-4098-9AD4-9E07E5205513}" destId="{58A7390E-6911-4218-9090-0352A044A79E}" srcOrd="1" destOrd="0" presId="urn:microsoft.com/office/officeart/2005/8/layout/list1"/>
    <dgm:cxn modelId="{AB5E4731-B56A-4759-9C5D-8580DFE5046F}" type="presParOf" srcId="{2F76EA0A-5F76-4B58-8790-8F4F63BF008C}" destId="{3AF78F74-57AD-4EA2-B603-D2D34A9F8E13}" srcOrd="5" destOrd="0" presId="urn:microsoft.com/office/officeart/2005/8/layout/list1"/>
    <dgm:cxn modelId="{7B396E5D-A84E-42EF-9772-0530AF526ECE}" type="presParOf" srcId="{2F76EA0A-5F76-4B58-8790-8F4F63BF008C}" destId="{AAC258DE-E440-423A-82B4-CAC883B6BA9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2B946F-0BE1-41D2-8FB9-D7B5117DD4E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694C71-4CF1-4E42-A02B-2C6D0E5B7E98}">
      <dgm:prSet custT="1"/>
      <dgm:spPr/>
      <dgm:t>
        <a:bodyPr/>
        <a:lstStyle/>
        <a:p>
          <a:r>
            <a:rPr lang="en-US" sz="2400" dirty="0"/>
            <a:t>Finish Youth Application and pay fees—please inquire privately if you need assistance with fees.  We really CAN help!</a:t>
          </a:r>
        </a:p>
      </dgm:t>
    </dgm:pt>
    <dgm:pt modelId="{26F88F05-75A5-4117-837C-C35107ABF819}" type="parTrans" cxnId="{6E586ACE-F7CE-4DF1-90AC-D6825950E865}">
      <dgm:prSet/>
      <dgm:spPr/>
      <dgm:t>
        <a:bodyPr/>
        <a:lstStyle/>
        <a:p>
          <a:endParaRPr lang="en-US"/>
        </a:p>
      </dgm:t>
    </dgm:pt>
    <dgm:pt modelId="{15F2C47B-97F1-4283-9BEA-E5FA62B852B6}" type="sibTrans" cxnId="{6E586ACE-F7CE-4DF1-90AC-D6825950E865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BE66B6E4-60E9-48C9-BC96-01005201E38D}">
      <dgm:prSet custT="1"/>
      <dgm:spPr/>
      <dgm:t>
        <a:bodyPr/>
        <a:lstStyle/>
        <a:p>
          <a:r>
            <a:rPr lang="en-US" sz="2400" dirty="0"/>
            <a:t>Get Official Shirt for your Cub—Sioux City Scout Shop, Gottschalk Scout Shop in Omaha, or other means</a:t>
          </a:r>
        </a:p>
      </dgm:t>
    </dgm:pt>
    <dgm:pt modelId="{3DD4E0A1-A8B6-43BB-8A72-F2FFE449F383}" type="parTrans" cxnId="{1063B261-B506-496B-8658-932BE9D48E10}">
      <dgm:prSet/>
      <dgm:spPr/>
      <dgm:t>
        <a:bodyPr/>
        <a:lstStyle/>
        <a:p>
          <a:endParaRPr lang="en-US"/>
        </a:p>
      </dgm:t>
    </dgm:pt>
    <dgm:pt modelId="{E7C4AB32-9674-486C-A26C-07EC059F14D6}" type="sibTrans" cxnId="{1063B261-B506-496B-8658-932BE9D48E1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7B1B890-7873-425E-9E5B-AEF5E241195F}">
      <dgm:prSet custT="1"/>
      <dgm:spPr/>
      <dgm:t>
        <a:bodyPr/>
        <a:lstStyle/>
        <a:p>
          <a:r>
            <a:rPr lang="en-US" sz="2400" dirty="0"/>
            <a:t>Attend Parent Orientation on September 11 at 4pm.  Bring your Cub with you because most den meetings follow at 5pm!</a:t>
          </a:r>
        </a:p>
      </dgm:t>
    </dgm:pt>
    <dgm:pt modelId="{F9AC5667-CCDD-40E7-984D-2F2C9D25E266}" type="parTrans" cxnId="{F2A7ADC0-82B7-461D-A3BA-F2BC61C23623}">
      <dgm:prSet/>
      <dgm:spPr/>
      <dgm:t>
        <a:bodyPr/>
        <a:lstStyle/>
        <a:p>
          <a:endParaRPr lang="en-US"/>
        </a:p>
      </dgm:t>
    </dgm:pt>
    <dgm:pt modelId="{3E3EB128-551C-4054-8A3F-EC499E8E6862}" type="sibTrans" cxnId="{F2A7ADC0-82B7-461D-A3BA-F2BC61C23623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3B696843-18C4-4A8E-9174-4BE7B60D4E48}">
      <dgm:prSet custT="1"/>
      <dgm:spPr/>
      <dgm:t>
        <a:bodyPr/>
        <a:lstStyle/>
        <a:p>
          <a:r>
            <a:rPr lang="en-US" sz="2000" dirty="0"/>
            <a:t>Invite friends you know are interested to our Make-Up Recruitment Night on August 29 anytime from 5-8pm at the Covenant Church in Wakefield</a:t>
          </a:r>
        </a:p>
      </dgm:t>
    </dgm:pt>
    <dgm:pt modelId="{86FEA12A-086A-4CE4-948F-66CA046D0578}" type="parTrans" cxnId="{EB4B79E3-9055-4131-8015-C61776C66F69}">
      <dgm:prSet/>
      <dgm:spPr/>
      <dgm:t>
        <a:bodyPr/>
        <a:lstStyle/>
        <a:p>
          <a:endParaRPr lang="en-US"/>
        </a:p>
      </dgm:t>
    </dgm:pt>
    <dgm:pt modelId="{31E8BE7C-E570-4A39-B130-0610E4529636}" type="sibTrans" cxnId="{EB4B79E3-9055-4131-8015-C61776C66F69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7797C29D-8C8D-4F37-A0BE-0632BF82D695}" type="pres">
      <dgm:prSet presAssocID="{2C2B946F-0BE1-41D2-8FB9-D7B5117DD4E5}" presName="Name0" presStyleCnt="0">
        <dgm:presLayoutVars>
          <dgm:animLvl val="lvl"/>
          <dgm:resizeHandles val="exact"/>
        </dgm:presLayoutVars>
      </dgm:prSet>
      <dgm:spPr/>
    </dgm:pt>
    <dgm:pt modelId="{E747A3E7-90FB-45FF-9E19-E1AF96AD6D5D}" type="pres">
      <dgm:prSet presAssocID="{F3694C71-4CF1-4E42-A02B-2C6D0E5B7E98}" presName="compositeNode" presStyleCnt="0">
        <dgm:presLayoutVars>
          <dgm:bulletEnabled val="1"/>
        </dgm:presLayoutVars>
      </dgm:prSet>
      <dgm:spPr/>
    </dgm:pt>
    <dgm:pt modelId="{DD0498F7-DAAB-42A2-83FD-4D1D3490EB12}" type="pres">
      <dgm:prSet presAssocID="{F3694C71-4CF1-4E42-A02B-2C6D0E5B7E98}" presName="bgRect" presStyleLbl="bgAccFollowNode1" presStyleIdx="0" presStyleCnt="4" custScaleY="134973"/>
      <dgm:spPr/>
    </dgm:pt>
    <dgm:pt modelId="{495963BD-594E-4476-BFBC-E0D00904E936}" type="pres">
      <dgm:prSet presAssocID="{15F2C47B-97F1-4283-9BEA-E5FA62B852B6}" presName="sibTransNodeCircle" presStyleLbl="alignNode1" presStyleIdx="0" presStyleCnt="8" custLinFactNeighborY="-64367">
        <dgm:presLayoutVars>
          <dgm:chMax val="0"/>
          <dgm:bulletEnabled/>
        </dgm:presLayoutVars>
      </dgm:prSet>
      <dgm:spPr/>
    </dgm:pt>
    <dgm:pt modelId="{0E3D74E3-223E-4361-957E-0CD23D80D71C}" type="pres">
      <dgm:prSet presAssocID="{F3694C71-4CF1-4E42-A02B-2C6D0E5B7E98}" presName="bottomLine" presStyleLbl="alignNode1" presStyleIdx="1" presStyleCnt="8" custLinFactY="396850000" custLinFactNeighborX="-126" custLinFactNeighborY="396900000">
        <dgm:presLayoutVars/>
      </dgm:prSet>
      <dgm:spPr/>
    </dgm:pt>
    <dgm:pt modelId="{94F89DDE-3829-4706-9718-D1DF0CD5DCE6}" type="pres">
      <dgm:prSet presAssocID="{F3694C71-4CF1-4E42-A02B-2C6D0E5B7E98}" presName="nodeText" presStyleLbl="bgAccFollowNode1" presStyleIdx="0" presStyleCnt="4">
        <dgm:presLayoutVars>
          <dgm:bulletEnabled val="1"/>
        </dgm:presLayoutVars>
      </dgm:prSet>
      <dgm:spPr/>
    </dgm:pt>
    <dgm:pt modelId="{69BF4A69-CF00-4C39-81EE-365EB8FA9000}" type="pres">
      <dgm:prSet presAssocID="{15F2C47B-97F1-4283-9BEA-E5FA62B852B6}" presName="sibTrans" presStyleCnt="0"/>
      <dgm:spPr/>
    </dgm:pt>
    <dgm:pt modelId="{34354ED4-1BAD-41E6-A2CB-590BD1A694C6}" type="pres">
      <dgm:prSet presAssocID="{BE66B6E4-60E9-48C9-BC96-01005201E38D}" presName="compositeNode" presStyleCnt="0">
        <dgm:presLayoutVars>
          <dgm:bulletEnabled val="1"/>
        </dgm:presLayoutVars>
      </dgm:prSet>
      <dgm:spPr/>
    </dgm:pt>
    <dgm:pt modelId="{E23EE5E3-439A-458B-83EE-6A8C7D110248}" type="pres">
      <dgm:prSet presAssocID="{BE66B6E4-60E9-48C9-BC96-01005201E38D}" presName="bgRect" presStyleLbl="bgAccFollowNode1" presStyleIdx="1" presStyleCnt="4" custScaleY="134973"/>
      <dgm:spPr/>
    </dgm:pt>
    <dgm:pt modelId="{0D4C7980-0EA6-4EDA-985F-EE93B9B9D1B6}" type="pres">
      <dgm:prSet presAssocID="{E7C4AB32-9674-486C-A26C-07EC059F14D6}" presName="sibTransNodeCircle" presStyleLbl="alignNode1" presStyleIdx="2" presStyleCnt="8" custLinFactNeighborX="-1730" custLinFactNeighborY="-64367">
        <dgm:presLayoutVars>
          <dgm:chMax val="0"/>
          <dgm:bulletEnabled/>
        </dgm:presLayoutVars>
      </dgm:prSet>
      <dgm:spPr/>
    </dgm:pt>
    <dgm:pt modelId="{84B6EC92-E25C-4D42-B914-6A5E484AAE8F}" type="pres">
      <dgm:prSet presAssocID="{BE66B6E4-60E9-48C9-BC96-01005201E38D}" presName="bottomLine" presStyleLbl="alignNode1" presStyleIdx="3" presStyleCnt="8" custScaleY="2000000" custLinFactY="423300000" custLinFactNeighborX="-727" custLinFactNeighborY="423366667">
        <dgm:presLayoutVars/>
      </dgm:prSet>
      <dgm:spPr/>
    </dgm:pt>
    <dgm:pt modelId="{1AFDDB4D-9BE1-4B32-A936-44A10FAFF372}" type="pres">
      <dgm:prSet presAssocID="{BE66B6E4-60E9-48C9-BC96-01005201E38D}" presName="nodeText" presStyleLbl="bgAccFollowNode1" presStyleIdx="1" presStyleCnt="4">
        <dgm:presLayoutVars>
          <dgm:bulletEnabled val="1"/>
        </dgm:presLayoutVars>
      </dgm:prSet>
      <dgm:spPr/>
    </dgm:pt>
    <dgm:pt modelId="{DC6756CD-B024-4466-88CD-56481A9CEFFE}" type="pres">
      <dgm:prSet presAssocID="{E7C4AB32-9674-486C-A26C-07EC059F14D6}" presName="sibTrans" presStyleCnt="0"/>
      <dgm:spPr/>
    </dgm:pt>
    <dgm:pt modelId="{C6971E94-2733-42EB-9350-A2F72DED2301}" type="pres">
      <dgm:prSet presAssocID="{B7B1B890-7873-425E-9E5B-AEF5E241195F}" presName="compositeNode" presStyleCnt="0">
        <dgm:presLayoutVars>
          <dgm:bulletEnabled val="1"/>
        </dgm:presLayoutVars>
      </dgm:prSet>
      <dgm:spPr/>
    </dgm:pt>
    <dgm:pt modelId="{051F58A3-5FC4-407B-8753-84406B5A85C6}" type="pres">
      <dgm:prSet presAssocID="{B7B1B890-7873-425E-9E5B-AEF5E241195F}" presName="bgRect" presStyleLbl="bgAccFollowNode1" presStyleIdx="2" presStyleCnt="4" custScaleY="134973"/>
      <dgm:spPr/>
    </dgm:pt>
    <dgm:pt modelId="{6BB12685-CD28-4FBB-BE83-1A11604F693C}" type="pres">
      <dgm:prSet presAssocID="{3E3EB128-551C-4054-8A3F-EC499E8E6862}" presName="sibTransNodeCircle" presStyleLbl="alignNode1" presStyleIdx="4" presStyleCnt="8" custLinFactNeighborY="-64367">
        <dgm:presLayoutVars>
          <dgm:chMax val="0"/>
          <dgm:bulletEnabled/>
        </dgm:presLayoutVars>
      </dgm:prSet>
      <dgm:spPr/>
    </dgm:pt>
    <dgm:pt modelId="{141D49C8-42EF-4A85-8CC7-85FF708306FB}" type="pres">
      <dgm:prSet presAssocID="{B7B1B890-7873-425E-9E5B-AEF5E241195F}" presName="bottomLine" presStyleLbl="alignNode1" presStyleIdx="5" presStyleCnt="8" custLinFactY="463000000" custLinFactNeighborX="4448" custLinFactNeighborY="463041667">
        <dgm:presLayoutVars/>
      </dgm:prSet>
      <dgm:spPr/>
    </dgm:pt>
    <dgm:pt modelId="{9A17C7DA-A0F5-4882-BEF1-E4A91DDDEB5B}" type="pres">
      <dgm:prSet presAssocID="{B7B1B890-7873-425E-9E5B-AEF5E241195F}" presName="nodeText" presStyleLbl="bgAccFollowNode1" presStyleIdx="2" presStyleCnt="4">
        <dgm:presLayoutVars>
          <dgm:bulletEnabled val="1"/>
        </dgm:presLayoutVars>
      </dgm:prSet>
      <dgm:spPr/>
    </dgm:pt>
    <dgm:pt modelId="{ADC4A23B-548F-44E4-A53D-FA7E029709C7}" type="pres">
      <dgm:prSet presAssocID="{3E3EB128-551C-4054-8A3F-EC499E8E6862}" presName="sibTrans" presStyleCnt="0"/>
      <dgm:spPr/>
    </dgm:pt>
    <dgm:pt modelId="{F6D6A108-93D8-42D9-AF85-D7E5B6C08270}" type="pres">
      <dgm:prSet presAssocID="{3B696843-18C4-4A8E-9174-4BE7B60D4E48}" presName="compositeNode" presStyleCnt="0">
        <dgm:presLayoutVars>
          <dgm:bulletEnabled val="1"/>
        </dgm:presLayoutVars>
      </dgm:prSet>
      <dgm:spPr/>
    </dgm:pt>
    <dgm:pt modelId="{A337B53E-47F0-42AB-B401-D35A3B47FB19}" type="pres">
      <dgm:prSet presAssocID="{3B696843-18C4-4A8E-9174-4BE7B60D4E48}" presName="bgRect" presStyleLbl="bgAccFollowNode1" presStyleIdx="3" presStyleCnt="4" custScaleY="134973" custLinFactNeighborX="126"/>
      <dgm:spPr/>
    </dgm:pt>
    <dgm:pt modelId="{63BEA5E9-B842-4D4B-A27B-5B61A2DA3BF5}" type="pres">
      <dgm:prSet presAssocID="{31E8BE7C-E570-4A39-B130-0610E4529636}" presName="sibTransNodeCircle" presStyleLbl="alignNode1" presStyleIdx="6" presStyleCnt="8" custLinFactNeighborX="-5191" custLinFactNeighborY="-64367">
        <dgm:presLayoutVars>
          <dgm:chMax val="0"/>
          <dgm:bulletEnabled/>
        </dgm:presLayoutVars>
      </dgm:prSet>
      <dgm:spPr/>
    </dgm:pt>
    <dgm:pt modelId="{AA547D7C-DBA1-48D9-9963-C6BABDD7E6AB}" type="pres">
      <dgm:prSet presAssocID="{3B696843-18C4-4A8E-9174-4BE7B60D4E48}" presName="bottomLine" presStyleLbl="alignNode1" presStyleIdx="7" presStyleCnt="8" custLinFactY="449783333" custLinFactNeighborX="-727" custLinFactNeighborY="449800000">
        <dgm:presLayoutVars/>
      </dgm:prSet>
      <dgm:spPr/>
    </dgm:pt>
    <dgm:pt modelId="{28674825-03C1-4B36-BBFB-B801BC0EA72D}" type="pres">
      <dgm:prSet presAssocID="{3B696843-18C4-4A8E-9174-4BE7B60D4E48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B8071A0A-E979-4142-A7BD-3CF2E25FA350}" type="presOf" srcId="{F3694C71-4CF1-4E42-A02B-2C6D0E5B7E98}" destId="{DD0498F7-DAAB-42A2-83FD-4D1D3490EB12}" srcOrd="0" destOrd="0" presId="urn:microsoft.com/office/officeart/2016/7/layout/BasicLinearProcessNumbered"/>
    <dgm:cxn modelId="{FC60F810-6B8D-437C-91DE-109DDA898D5F}" type="presOf" srcId="{BE66B6E4-60E9-48C9-BC96-01005201E38D}" destId="{E23EE5E3-439A-458B-83EE-6A8C7D110248}" srcOrd="0" destOrd="0" presId="urn:microsoft.com/office/officeart/2016/7/layout/BasicLinearProcessNumbered"/>
    <dgm:cxn modelId="{7566DB35-ABF2-4C57-9689-7C58AA491856}" type="presOf" srcId="{B7B1B890-7873-425E-9E5B-AEF5E241195F}" destId="{9A17C7DA-A0F5-4882-BEF1-E4A91DDDEB5B}" srcOrd="1" destOrd="0" presId="urn:microsoft.com/office/officeart/2016/7/layout/BasicLinearProcessNumbered"/>
    <dgm:cxn modelId="{1063B261-B506-496B-8658-932BE9D48E10}" srcId="{2C2B946F-0BE1-41D2-8FB9-D7B5117DD4E5}" destId="{BE66B6E4-60E9-48C9-BC96-01005201E38D}" srcOrd="1" destOrd="0" parTransId="{3DD4E0A1-A8B6-43BB-8A72-F2FFE449F383}" sibTransId="{E7C4AB32-9674-486C-A26C-07EC059F14D6}"/>
    <dgm:cxn modelId="{CAD8FF6F-2D89-459E-97C5-8A75DE980EAA}" type="presOf" srcId="{F3694C71-4CF1-4E42-A02B-2C6D0E5B7E98}" destId="{94F89DDE-3829-4706-9718-D1DF0CD5DCE6}" srcOrd="1" destOrd="0" presId="urn:microsoft.com/office/officeart/2016/7/layout/BasicLinearProcessNumbered"/>
    <dgm:cxn modelId="{8CCB7B7E-B1EF-431E-B21D-CB6A76441A89}" type="presOf" srcId="{2C2B946F-0BE1-41D2-8FB9-D7B5117DD4E5}" destId="{7797C29D-8C8D-4F37-A0BE-0632BF82D695}" srcOrd="0" destOrd="0" presId="urn:microsoft.com/office/officeart/2016/7/layout/BasicLinearProcessNumbered"/>
    <dgm:cxn modelId="{6C15597F-A3C3-45B0-8C2B-3865ADAA36FC}" type="presOf" srcId="{E7C4AB32-9674-486C-A26C-07EC059F14D6}" destId="{0D4C7980-0EA6-4EDA-985F-EE93B9B9D1B6}" srcOrd="0" destOrd="0" presId="urn:microsoft.com/office/officeart/2016/7/layout/BasicLinearProcessNumbered"/>
    <dgm:cxn modelId="{3D796484-4850-4DFA-AA6D-EECAFCB1F9BD}" type="presOf" srcId="{3B696843-18C4-4A8E-9174-4BE7B60D4E48}" destId="{A337B53E-47F0-42AB-B401-D35A3B47FB19}" srcOrd="0" destOrd="0" presId="urn:microsoft.com/office/officeart/2016/7/layout/BasicLinearProcessNumbered"/>
    <dgm:cxn modelId="{7C89438D-BD31-47FF-AEAC-150DEC47A983}" type="presOf" srcId="{3E3EB128-551C-4054-8A3F-EC499E8E6862}" destId="{6BB12685-CD28-4FBB-BE83-1A11604F693C}" srcOrd="0" destOrd="0" presId="urn:microsoft.com/office/officeart/2016/7/layout/BasicLinearProcessNumbered"/>
    <dgm:cxn modelId="{051C269B-B62F-4DA7-A081-A765942DEA83}" type="presOf" srcId="{BE66B6E4-60E9-48C9-BC96-01005201E38D}" destId="{1AFDDB4D-9BE1-4B32-A936-44A10FAFF372}" srcOrd="1" destOrd="0" presId="urn:microsoft.com/office/officeart/2016/7/layout/BasicLinearProcessNumbered"/>
    <dgm:cxn modelId="{579854A4-0482-453A-9C22-A907C2AB3A78}" type="presOf" srcId="{15F2C47B-97F1-4283-9BEA-E5FA62B852B6}" destId="{495963BD-594E-4476-BFBC-E0D00904E936}" srcOrd="0" destOrd="0" presId="urn:microsoft.com/office/officeart/2016/7/layout/BasicLinearProcessNumbered"/>
    <dgm:cxn modelId="{F2A7ADC0-82B7-461D-A3BA-F2BC61C23623}" srcId="{2C2B946F-0BE1-41D2-8FB9-D7B5117DD4E5}" destId="{B7B1B890-7873-425E-9E5B-AEF5E241195F}" srcOrd="2" destOrd="0" parTransId="{F9AC5667-CCDD-40E7-984D-2F2C9D25E266}" sibTransId="{3E3EB128-551C-4054-8A3F-EC499E8E6862}"/>
    <dgm:cxn modelId="{6E586ACE-F7CE-4DF1-90AC-D6825950E865}" srcId="{2C2B946F-0BE1-41D2-8FB9-D7B5117DD4E5}" destId="{F3694C71-4CF1-4E42-A02B-2C6D0E5B7E98}" srcOrd="0" destOrd="0" parTransId="{26F88F05-75A5-4117-837C-C35107ABF819}" sibTransId="{15F2C47B-97F1-4283-9BEA-E5FA62B852B6}"/>
    <dgm:cxn modelId="{3C3EAEE0-DB23-40A4-828E-6F93FF427C24}" type="presOf" srcId="{B7B1B890-7873-425E-9E5B-AEF5E241195F}" destId="{051F58A3-5FC4-407B-8753-84406B5A85C6}" srcOrd="0" destOrd="0" presId="urn:microsoft.com/office/officeart/2016/7/layout/BasicLinearProcessNumbered"/>
    <dgm:cxn modelId="{EB4B79E3-9055-4131-8015-C61776C66F69}" srcId="{2C2B946F-0BE1-41D2-8FB9-D7B5117DD4E5}" destId="{3B696843-18C4-4A8E-9174-4BE7B60D4E48}" srcOrd="3" destOrd="0" parTransId="{86FEA12A-086A-4CE4-948F-66CA046D0578}" sibTransId="{31E8BE7C-E570-4A39-B130-0610E4529636}"/>
    <dgm:cxn modelId="{518FEDE6-22CC-4215-BFBC-4BB6EBF6BB96}" type="presOf" srcId="{3B696843-18C4-4A8E-9174-4BE7B60D4E48}" destId="{28674825-03C1-4B36-BBFB-B801BC0EA72D}" srcOrd="1" destOrd="0" presId="urn:microsoft.com/office/officeart/2016/7/layout/BasicLinearProcessNumbered"/>
    <dgm:cxn modelId="{80A0FDFA-720C-48BC-AA28-3D67432971FE}" type="presOf" srcId="{31E8BE7C-E570-4A39-B130-0610E4529636}" destId="{63BEA5E9-B842-4D4B-A27B-5B61A2DA3BF5}" srcOrd="0" destOrd="0" presId="urn:microsoft.com/office/officeart/2016/7/layout/BasicLinearProcessNumbered"/>
    <dgm:cxn modelId="{598D17CF-C190-42D0-98AF-B83A2B70C8BD}" type="presParOf" srcId="{7797C29D-8C8D-4F37-A0BE-0632BF82D695}" destId="{E747A3E7-90FB-45FF-9E19-E1AF96AD6D5D}" srcOrd="0" destOrd="0" presId="urn:microsoft.com/office/officeart/2016/7/layout/BasicLinearProcessNumbered"/>
    <dgm:cxn modelId="{BFE693D7-B545-4B70-8AFE-DEA86EB68688}" type="presParOf" srcId="{E747A3E7-90FB-45FF-9E19-E1AF96AD6D5D}" destId="{DD0498F7-DAAB-42A2-83FD-4D1D3490EB12}" srcOrd="0" destOrd="0" presId="urn:microsoft.com/office/officeart/2016/7/layout/BasicLinearProcessNumbered"/>
    <dgm:cxn modelId="{36EBB990-C793-4097-893A-43F363762269}" type="presParOf" srcId="{E747A3E7-90FB-45FF-9E19-E1AF96AD6D5D}" destId="{495963BD-594E-4476-BFBC-E0D00904E936}" srcOrd="1" destOrd="0" presId="urn:microsoft.com/office/officeart/2016/7/layout/BasicLinearProcessNumbered"/>
    <dgm:cxn modelId="{53E2670B-1E81-45B1-B1FF-C4E34C1B2DE3}" type="presParOf" srcId="{E747A3E7-90FB-45FF-9E19-E1AF96AD6D5D}" destId="{0E3D74E3-223E-4361-957E-0CD23D80D71C}" srcOrd="2" destOrd="0" presId="urn:microsoft.com/office/officeart/2016/7/layout/BasicLinearProcessNumbered"/>
    <dgm:cxn modelId="{6B7E2360-B949-4989-8DE5-9559ABD2D9EF}" type="presParOf" srcId="{E747A3E7-90FB-45FF-9E19-E1AF96AD6D5D}" destId="{94F89DDE-3829-4706-9718-D1DF0CD5DCE6}" srcOrd="3" destOrd="0" presId="urn:microsoft.com/office/officeart/2016/7/layout/BasicLinearProcessNumbered"/>
    <dgm:cxn modelId="{AEF3B669-E15D-4FF3-A470-075CAFA60FD2}" type="presParOf" srcId="{7797C29D-8C8D-4F37-A0BE-0632BF82D695}" destId="{69BF4A69-CF00-4C39-81EE-365EB8FA9000}" srcOrd="1" destOrd="0" presId="urn:microsoft.com/office/officeart/2016/7/layout/BasicLinearProcessNumbered"/>
    <dgm:cxn modelId="{B9E5604C-D73D-4B26-91C3-3959CA41E76A}" type="presParOf" srcId="{7797C29D-8C8D-4F37-A0BE-0632BF82D695}" destId="{34354ED4-1BAD-41E6-A2CB-590BD1A694C6}" srcOrd="2" destOrd="0" presId="urn:microsoft.com/office/officeart/2016/7/layout/BasicLinearProcessNumbered"/>
    <dgm:cxn modelId="{5F5EB83C-013F-4DE7-AC29-747FD47445B3}" type="presParOf" srcId="{34354ED4-1BAD-41E6-A2CB-590BD1A694C6}" destId="{E23EE5E3-439A-458B-83EE-6A8C7D110248}" srcOrd="0" destOrd="0" presId="urn:microsoft.com/office/officeart/2016/7/layout/BasicLinearProcessNumbered"/>
    <dgm:cxn modelId="{091A5546-9270-4DF9-BEAD-6B64F43D829F}" type="presParOf" srcId="{34354ED4-1BAD-41E6-A2CB-590BD1A694C6}" destId="{0D4C7980-0EA6-4EDA-985F-EE93B9B9D1B6}" srcOrd="1" destOrd="0" presId="urn:microsoft.com/office/officeart/2016/7/layout/BasicLinearProcessNumbered"/>
    <dgm:cxn modelId="{EB814F6B-5A5D-4F8C-B880-624145A21216}" type="presParOf" srcId="{34354ED4-1BAD-41E6-A2CB-590BD1A694C6}" destId="{84B6EC92-E25C-4D42-B914-6A5E484AAE8F}" srcOrd="2" destOrd="0" presId="urn:microsoft.com/office/officeart/2016/7/layout/BasicLinearProcessNumbered"/>
    <dgm:cxn modelId="{C92C985D-4F15-49E6-8A3A-10ADF554B63E}" type="presParOf" srcId="{34354ED4-1BAD-41E6-A2CB-590BD1A694C6}" destId="{1AFDDB4D-9BE1-4B32-A936-44A10FAFF372}" srcOrd="3" destOrd="0" presId="urn:microsoft.com/office/officeart/2016/7/layout/BasicLinearProcessNumbered"/>
    <dgm:cxn modelId="{1FBDFB71-4144-439C-B2EF-CB90895EA3A7}" type="presParOf" srcId="{7797C29D-8C8D-4F37-A0BE-0632BF82D695}" destId="{DC6756CD-B024-4466-88CD-56481A9CEFFE}" srcOrd="3" destOrd="0" presId="urn:microsoft.com/office/officeart/2016/7/layout/BasicLinearProcessNumbered"/>
    <dgm:cxn modelId="{387627D4-942C-4E74-8723-80C62F01F19B}" type="presParOf" srcId="{7797C29D-8C8D-4F37-A0BE-0632BF82D695}" destId="{C6971E94-2733-42EB-9350-A2F72DED2301}" srcOrd="4" destOrd="0" presId="urn:microsoft.com/office/officeart/2016/7/layout/BasicLinearProcessNumbered"/>
    <dgm:cxn modelId="{B6847DE7-42B5-4B08-BAF1-03405E127C54}" type="presParOf" srcId="{C6971E94-2733-42EB-9350-A2F72DED2301}" destId="{051F58A3-5FC4-407B-8753-84406B5A85C6}" srcOrd="0" destOrd="0" presId="urn:microsoft.com/office/officeart/2016/7/layout/BasicLinearProcessNumbered"/>
    <dgm:cxn modelId="{B88E0BD3-5BC7-45BA-B81C-65CEF52EB84D}" type="presParOf" srcId="{C6971E94-2733-42EB-9350-A2F72DED2301}" destId="{6BB12685-CD28-4FBB-BE83-1A11604F693C}" srcOrd="1" destOrd="0" presId="urn:microsoft.com/office/officeart/2016/7/layout/BasicLinearProcessNumbered"/>
    <dgm:cxn modelId="{EE82E411-4C00-4F5C-98FC-32D1971F2BC9}" type="presParOf" srcId="{C6971E94-2733-42EB-9350-A2F72DED2301}" destId="{141D49C8-42EF-4A85-8CC7-85FF708306FB}" srcOrd="2" destOrd="0" presId="urn:microsoft.com/office/officeart/2016/7/layout/BasicLinearProcessNumbered"/>
    <dgm:cxn modelId="{80BD80A4-2F8C-4E89-ADD3-AB39989F9C08}" type="presParOf" srcId="{C6971E94-2733-42EB-9350-A2F72DED2301}" destId="{9A17C7DA-A0F5-4882-BEF1-E4A91DDDEB5B}" srcOrd="3" destOrd="0" presId="urn:microsoft.com/office/officeart/2016/7/layout/BasicLinearProcessNumbered"/>
    <dgm:cxn modelId="{0159FA8E-FEBB-4148-A576-F864EADCF18F}" type="presParOf" srcId="{7797C29D-8C8D-4F37-A0BE-0632BF82D695}" destId="{ADC4A23B-548F-44E4-A53D-FA7E029709C7}" srcOrd="5" destOrd="0" presId="urn:microsoft.com/office/officeart/2016/7/layout/BasicLinearProcessNumbered"/>
    <dgm:cxn modelId="{D369120D-1409-44A5-B471-805170B4FCF0}" type="presParOf" srcId="{7797C29D-8C8D-4F37-A0BE-0632BF82D695}" destId="{F6D6A108-93D8-42D9-AF85-D7E5B6C08270}" srcOrd="6" destOrd="0" presId="urn:microsoft.com/office/officeart/2016/7/layout/BasicLinearProcessNumbered"/>
    <dgm:cxn modelId="{64690F20-5AAF-437B-9936-23C44393E5CF}" type="presParOf" srcId="{F6D6A108-93D8-42D9-AF85-D7E5B6C08270}" destId="{A337B53E-47F0-42AB-B401-D35A3B47FB19}" srcOrd="0" destOrd="0" presId="urn:microsoft.com/office/officeart/2016/7/layout/BasicLinearProcessNumbered"/>
    <dgm:cxn modelId="{E0F5A63B-9A86-425D-8A76-D148932A2B20}" type="presParOf" srcId="{F6D6A108-93D8-42D9-AF85-D7E5B6C08270}" destId="{63BEA5E9-B842-4D4B-A27B-5B61A2DA3BF5}" srcOrd="1" destOrd="0" presId="urn:microsoft.com/office/officeart/2016/7/layout/BasicLinearProcessNumbered"/>
    <dgm:cxn modelId="{0AAB8E21-6EFB-4FD6-B124-62D343522748}" type="presParOf" srcId="{F6D6A108-93D8-42D9-AF85-D7E5B6C08270}" destId="{AA547D7C-DBA1-48D9-9963-C6BABDD7E6AB}" srcOrd="2" destOrd="0" presId="urn:microsoft.com/office/officeart/2016/7/layout/BasicLinearProcessNumbered"/>
    <dgm:cxn modelId="{1BD8B2D6-404A-401A-A6F3-6E02393F1317}" type="presParOf" srcId="{F6D6A108-93D8-42D9-AF85-D7E5B6C08270}" destId="{28674825-03C1-4B36-BBFB-B801BC0EA72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D4CF97-B665-4CF5-B631-89790B2F9A27}">
      <dsp:nvSpPr>
        <dsp:cNvPr id="0" name=""/>
        <dsp:cNvSpPr/>
      </dsp:nvSpPr>
      <dsp:spPr>
        <a:xfrm>
          <a:off x="0" y="283196"/>
          <a:ext cx="8458198" cy="7039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Registration Fee—Make check out to Pack 172 or Setup Online</a:t>
          </a:r>
        </a:p>
      </dsp:txBody>
      <dsp:txXfrm>
        <a:off x="34362" y="317558"/>
        <a:ext cx="8389474" cy="635186"/>
      </dsp:txXfrm>
    </dsp:sp>
    <dsp:sp modelId="{125E418F-3057-4B1D-9E8F-7E32CA60D716}">
      <dsp:nvSpPr>
        <dsp:cNvPr id="0" name=""/>
        <dsp:cNvSpPr/>
      </dsp:nvSpPr>
      <dsp:spPr>
        <a:xfrm>
          <a:off x="0" y="987107"/>
          <a:ext cx="8458198" cy="61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$90 today and $147 again in November (local payment) or                                                           $50 today with monthly payments of $15/month (online option only</a:t>
          </a:r>
          <a:r>
            <a:rPr lang="en-US" sz="1800" kern="1200" dirty="0"/>
            <a:t>)</a:t>
          </a:r>
        </a:p>
      </dsp:txBody>
      <dsp:txXfrm>
        <a:off x="0" y="987107"/>
        <a:ext cx="8458198" cy="615307"/>
      </dsp:txXfrm>
    </dsp:sp>
    <dsp:sp modelId="{D329AB9A-5D38-4FC1-887F-497D80827640}">
      <dsp:nvSpPr>
        <dsp:cNvPr id="0" name=""/>
        <dsp:cNvSpPr/>
      </dsp:nvSpPr>
      <dsp:spPr>
        <a:xfrm>
          <a:off x="0" y="1602414"/>
          <a:ext cx="8458198" cy="76400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Pack Dues—Make separate check out to Pack 172</a:t>
          </a:r>
        </a:p>
      </dsp:txBody>
      <dsp:txXfrm>
        <a:off x="37295" y="1639709"/>
        <a:ext cx="8383608" cy="689411"/>
      </dsp:txXfrm>
    </dsp:sp>
    <dsp:sp modelId="{1157CC1D-BB42-4177-9AA2-ED9C462A5DF3}">
      <dsp:nvSpPr>
        <dsp:cNvPr id="0" name=""/>
        <dsp:cNvSpPr/>
      </dsp:nvSpPr>
      <dsp:spPr>
        <a:xfrm>
          <a:off x="0" y="2366416"/>
          <a:ext cx="845819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$30 today—You’ll get a Pack T-shirt and uniform belt at first den meeting! </a:t>
          </a:r>
        </a:p>
      </dsp:txBody>
      <dsp:txXfrm>
        <a:off x="0" y="2366416"/>
        <a:ext cx="8458198" cy="480240"/>
      </dsp:txXfrm>
    </dsp:sp>
    <dsp:sp modelId="{BD3F987B-F27A-42CF-909A-09EEE733FF53}">
      <dsp:nvSpPr>
        <dsp:cNvPr id="0" name=""/>
        <dsp:cNvSpPr/>
      </dsp:nvSpPr>
      <dsp:spPr>
        <a:xfrm>
          <a:off x="0" y="2846656"/>
          <a:ext cx="8458198" cy="12044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Official Uniform Shirt—Sioux City Scout Shop, Gottschalk Scout Shop (Omaha), Community Online Facebook Sites, borrow/buy from friend, or you can check with us to see if we have the right size for you!</a:t>
          </a:r>
        </a:p>
      </dsp:txBody>
      <dsp:txXfrm>
        <a:off x="58797" y="2905453"/>
        <a:ext cx="8340604" cy="1086865"/>
      </dsp:txXfrm>
    </dsp:sp>
    <dsp:sp modelId="{157FC5FF-50A8-4443-886C-F4B4A3095840}">
      <dsp:nvSpPr>
        <dsp:cNvPr id="0" name=""/>
        <dsp:cNvSpPr/>
      </dsp:nvSpPr>
      <dsp:spPr>
        <a:xfrm>
          <a:off x="0" y="4051115"/>
          <a:ext cx="8458198" cy="1380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854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$15-$50 at Scout Shop depending on what den your child is in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$15 for Official Lion T-shirt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$30 for Official Navy Blue BSA Shirt—Tigers, Wolves, Bears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$50 for Official Tan BSA Shirt—Webelos</a:t>
          </a:r>
        </a:p>
      </dsp:txBody>
      <dsp:txXfrm>
        <a:off x="0" y="4051115"/>
        <a:ext cx="8458198" cy="1380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0BA7C-894F-49D6-A06D-AD6191631C50}">
      <dsp:nvSpPr>
        <dsp:cNvPr id="0" name=""/>
        <dsp:cNvSpPr/>
      </dsp:nvSpPr>
      <dsp:spPr>
        <a:xfrm>
          <a:off x="0" y="479629"/>
          <a:ext cx="10515600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WellCare of Nebraska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Mid-America has Scholarships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Popcorn Sales--Pack 172 sells popcorn to help families pay for the $147 fee in November and for uniform updates, etc.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Camp Card Sales—help pay for camping opportunities</a:t>
          </a:r>
        </a:p>
      </dsp:txBody>
      <dsp:txXfrm>
        <a:off x="0" y="479629"/>
        <a:ext cx="10515600" cy="1927800"/>
      </dsp:txXfrm>
    </dsp:sp>
    <dsp:sp modelId="{A1914B21-8967-4BA1-88CB-67C70EAEEB6F}">
      <dsp:nvSpPr>
        <dsp:cNvPr id="0" name=""/>
        <dsp:cNvSpPr/>
      </dsp:nvSpPr>
      <dsp:spPr>
        <a:xfrm>
          <a:off x="525780" y="213949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Registration Fees</a:t>
          </a:r>
        </a:p>
      </dsp:txBody>
      <dsp:txXfrm>
        <a:off x="551719" y="239888"/>
        <a:ext cx="7309042" cy="479482"/>
      </dsp:txXfrm>
    </dsp:sp>
    <dsp:sp modelId="{AAC258DE-E440-423A-82B4-CAC883B6BA93}">
      <dsp:nvSpPr>
        <dsp:cNvPr id="0" name=""/>
        <dsp:cNvSpPr/>
      </dsp:nvSpPr>
      <dsp:spPr>
        <a:xfrm>
          <a:off x="0" y="2984259"/>
          <a:ext cx="10515600" cy="2154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74904" rIns="81612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Borrow or Buy from your neighbor, scour the online sales sites, or check our supplies for the right size for your kiddo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The Scout Shop sells lots of fun extras—socks, hats, shorts, skirts, pants, hair bows, etc.  These are NOT required in Pack 172, but you may purchase them if you’d like.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Do NOT buy any patches, numbers, belt loops, insignia, etc.  We provide all that at no cost.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Popcorn Sales can also help pay these things as your scout grows or needs additional items.</a:t>
          </a:r>
        </a:p>
      </dsp:txBody>
      <dsp:txXfrm>
        <a:off x="0" y="2984259"/>
        <a:ext cx="10515600" cy="2154600"/>
      </dsp:txXfrm>
    </dsp:sp>
    <dsp:sp modelId="{58A7390E-6911-4218-9090-0352A044A79E}">
      <dsp:nvSpPr>
        <dsp:cNvPr id="0" name=""/>
        <dsp:cNvSpPr/>
      </dsp:nvSpPr>
      <dsp:spPr>
        <a:xfrm>
          <a:off x="525780" y="2504630"/>
          <a:ext cx="736092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Uniform—The official SHIRT is really all you need to go buy or find!</a:t>
          </a:r>
        </a:p>
      </dsp:txBody>
      <dsp:txXfrm>
        <a:off x="551719" y="2530569"/>
        <a:ext cx="730904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498F7-DAAB-42A2-83FD-4D1D3490EB12}">
      <dsp:nvSpPr>
        <dsp:cNvPr id="0" name=""/>
        <dsp:cNvSpPr/>
      </dsp:nvSpPr>
      <dsp:spPr>
        <a:xfrm>
          <a:off x="3303" y="-1"/>
          <a:ext cx="2621160" cy="49530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356" tIns="330200" rIns="20435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Finish Youth Application and pay fees—please inquire privately if you need assistance with fees.  We really CAN help!</a:t>
          </a:r>
        </a:p>
      </dsp:txBody>
      <dsp:txXfrm>
        <a:off x="3303" y="1882139"/>
        <a:ext cx="2621160" cy="2971802"/>
      </dsp:txXfrm>
    </dsp:sp>
    <dsp:sp modelId="{495963BD-594E-4476-BFBC-E0D00904E936}">
      <dsp:nvSpPr>
        <dsp:cNvPr id="0" name=""/>
        <dsp:cNvSpPr/>
      </dsp:nvSpPr>
      <dsp:spPr>
        <a:xfrm>
          <a:off x="763440" y="300041"/>
          <a:ext cx="1100887" cy="11008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29" tIns="12700" rIns="858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924661" y="461262"/>
        <a:ext cx="778445" cy="778445"/>
      </dsp:txXfrm>
    </dsp:sp>
    <dsp:sp modelId="{0E3D74E3-223E-4361-957E-0CD23D80D71C}">
      <dsp:nvSpPr>
        <dsp:cNvPr id="0" name=""/>
        <dsp:cNvSpPr/>
      </dsp:nvSpPr>
      <dsp:spPr>
        <a:xfrm>
          <a:off x="1" y="4882740"/>
          <a:ext cx="2621160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EE5E3-439A-458B-83EE-6A8C7D110248}">
      <dsp:nvSpPr>
        <dsp:cNvPr id="0" name=""/>
        <dsp:cNvSpPr/>
      </dsp:nvSpPr>
      <dsp:spPr>
        <a:xfrm>
          <a:off x="2886581" y="-1"/>
          <a:ext cx="2621160" cy="4953003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356" tIns="330200" rIns="20435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Get Official Shirt for your Cub—Sioux City Scout Shop, Gottschalk Scout Shop in Omaha, or other means</a:t>
          </a:r>
        </a:p>
      </dsp:txBody>
      <dsp:txXfrm>
        <a:off x="2886581" y="1882139"/>
        <a:ext cx="2621160" cy="2971802"/>
      </dsp:txXfrm>
    </dsp:sp>
    <dsp:sp modelId="{0D4C7980-0EA6-4EDA-985F-EE93B9B9D1B6}">
      <dsp:nvSpPr>
        <dsp:cNvPr id="0" name=""/>
        <dsp:cNvSpPr/>
      </dsp:nvSpPr>
      <dsp:spPr>
        <a:xfrm>
          <a:off x="3627672" y="300041"/>
          <a:ext cx="1100887" cy="1100887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29" tIns="12700" rIns="858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788893" y="461262"/>
        <a:ext cx="778445" cy="778445"/>
      </dsp:txXfrm>
    </dsp:sp>
    <dsp:sp modelId="{84B6EC92-E25C-4D42-B914-6A5E484AAE8F}">
      <dsp:nvSpPr>
        <dsp:cNvPr id="0" name=""/>
        <dsp:cNvSpPr/>
      </dsp:nvSpPr>
      <dsp:spPr>
        <a:xfrm>
          <a:off x="2867525" y="4920156"/>
          <a:ext cx="2621160" cy="1440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F58A3-5FC4-407B-8753-84406B5A85C6}">
      <dsp:nvSpPr>
        <dsp:cNvPr id="0" name=""/>
        <dsp:cNvSpPr/>
      </dsp:nvSpPr>
      <dsp:spPr>
        <a:xfrm>
          <a:off x="5769858" y="-1"/>
          <a:ext cx="2621160" cy="4953003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356" tIns="330200" rIns="204356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Attend Parent Orientation on September 11 at 4pm.  Bring your Cub with you because most den meetings follow at 5pm!</a:t>
          </a:r>
        </a:p>
      </dsp:txBody>
      <dsp:txXfrm>
        <a:off x="5769858" y="1882139"/>
        <a:ext cx="2621160" cy="2971802"/>
      </dsp:txXfrm>
    </dsp:sp>
    <dsp:sp modelId="{6BB12685-CD28-4FBB-BE83-1A11604F693C}">
      <dsp:nvSpPr>
        <dsp:cNvPr id="0" name=""/>
        <dsp:cNvSpPr/>
      </dsp:nvSpPr>
      <dsp:spPr>
        <a:xfrm>
          <a:off x="6529994" y="300041"/>
          <a:ext cx="1100887" cy="1100887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29" tIns="12700" rIns="858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6691215" y="461262"/>
        <a:ext cx="778445" cy="778445"/>
      </dsp:txXfrm>
    </dsp:sp>
    <dsp:sp modelId="{141D49C8-42EF-4A85-8CC7-85FF708306FB}">
      <dsp:nvSpPr>
        <dsp:cNvPr id="0" name=""/>
        <dsp:cNvSpPr/>
      </dsp:nvSpPr>
      <dsp:spPr>
        <a:xfrm>
          <a:off x="5886447" y="4952928"/>
          <a:ext cx="2621160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7B53E-47F0-42AB-B401-D35A3B47FB19}">
      <dsp:nvSpPr>
        <dsp:cNvPr id="0" name=""/>
        <dsp:cNvSpPr/>
      </dsp:nvSpPr>
      <dsp:spPr>
        <a:xfrm>
          <a:off x="8656437" y="-1"/>
          <a:ext cx="2621160" cy="495300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356" tIns="330200" rIns="20435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Invite friends you know are interested to our Make-Up Recruitment Night on August 29 anytime from 5-8pm at the Covenant Church in Wakefield</a:t>
          </a:r>
        </a:p>
      </dsp:txBody>
      <dsp:txXfrm>
        <a:off x="8656437" y="1882139"/>
        <a:ext cx="2621160" cy="2971802"/>
      </dsp:txXfrm>
    </dsp:sp>
    <dsp:sp modelId="{63BEA5E9-B842-4D4B-A27B-5B61A2DA3BF5}">
      <dsp:nvSpPr>
        <dsp:cNvPr id="0" name=""/>
        <dsp:cNvSpPr/>
      </dsp:nvSpPr>
      <dsp:spPr>
        <a:xfrm>
          <a:off x="9356124" y="300041"/>
          <a:ext cx="1100887" cy="1100887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829" tIns="12700" rIns="8582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  <a:endParaRPr lang="en-US" sz="4800" kern="1200" dirty="0"/>
        </a:p>
      </dsp:txBody>
      <dsp:txXfrm>
        <a:off x="9517345" y="461262"/>
        <a:ext cx="778445" cy="778445"/>
      </dsp:txXfrm>
    </dsp:sp>
    <dsp:sp modelId="{AA547D7C-DBA1-48D9-9963-C6BABDD7E6AB}">
      <dsp:nvSpPr>
        <dsp:cNvPr id="0" name=""/>
        <dsp:cNvSpPr/>
      </dsp:nvSpPr>
      <dsp:spPr>
        <a:xfrm>
          <a:off x="8634079" y="4952928"/>
          <a:ext cx="2621160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B24D7-5A22-49D9-8AE9-D678EB32336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6B0CD-51E2-4609-AADD-121C3049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 while parents are filling out applications.  Encourage to join FB group and provide email for Pack Calendar.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9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Parents will fill out their post card with leader info.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26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Parents will fill out their postcard with leader info.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34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Parents will fill in leader info on postcard.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02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**Sometimes the Scout Shop has discontinued styles of shirts that are cheaper!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3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families sell enough popcorn to pay for the November fee.  The online option is new.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890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 parents to write down the date of their child’s first den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47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67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also on </a:t>
            </a:r>
            <a:r>
              <a:rPr lang="en-US"/>
              <a:t>the postcard!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1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to parents how we are part of “larger” groups within scout—city-county-state; unit-district-council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0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think of scouting, these are some things we just “know” about scouts.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07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Specifically, Pack 172 has been involved in a variety of community service throughout the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0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of the FUN and amazing experiences our scouts get to participate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5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Cue Slideshow here!  The various dens are divided by grade level (or age level for homeschool). Direct parents to fill in postcard.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7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it’s only the OFFICIAL shirt that parents really need to worry about.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9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emphasize that it’s only the OFFICIAL shirt that parents need to 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3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emphasize OFFICIAL shirt ONLY! Direct parents to fill in postcard. Highlight coupon for official bottoms in packet.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6B0CD-51E2-4609-AADD-121C304997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5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DCC0-F55B-7C7B-574E-D767AA38F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99E51-5B63-C768-E137-F3E9970FA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BF9EC-736A-D4F8-E079-937780E8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1EE-58BC-47A7-BDDA-9196381FC48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22245-A186-17E1-EC85-12247150C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8BB17-A1C9-6D52-8AFB-48EA91C6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A18-A2E9-415F-83A0-518C5BD3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7FEB-2DB0-0766-8814-8DEE733A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9566C-97A6-7EBD-D3F7-764AB6178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D837E-CB99-C56C-DA5B-451569C5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1EE-58BC-47A7-BDDA-9196381FC48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13FEB-7884-8A27-D9A3-DA3AA050A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9B15D-3F22-16E8-E0C8-827D38E6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A18-A2E9-415F-83A0-518C5BD3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8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722C37-65A6-AB57-710E-317DE6E2A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315B3-F898-56F4-CAD1-7C6E60150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63E57-6E79-1405-A8DF-95F63D12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1EE-58BC-47A7-BDDA-9196381FC48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13CD5-96B1-7A61-6DB8-9EAC6F8F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854E1-7BA6-A343-410C-2FB7898A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A18-A2E9-415F-83A0-518C5BD3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7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E9166-E1DB-81EC-9733-A2A7F457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FC970-F713-F487-D659-C56E03839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F89CA-42FC-40FD-DA85-052756B7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1EE-58BC-47A7-BDDA-9196381FC48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298DF-D12F-8467-C7FF-83D7C8D1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278E2-6F09-E2DE-B04D-D3AEC241B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A18-A2E9-415F-83A0-518C5BD3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3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8F5C-2FAB-EC8E-9FB6-B90218D8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1D59-E9D5-55D6-611E-CAC6EF33A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01DD-4D6B-931F-4E65-7C22DD03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1EE-58BC-47A7-BDDA-9196381FC48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67235-2819-E9AF-9683-F31F30E00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2DDF-A0D3-5E60-1393-BC7E1006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A18-A2E9-415F-83A0-518C5BD3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FFB6F-56A6-7561-19A1-40FA35F0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54D1D-B056-703C-0E74-20FFAFD93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7908A-3D67-7550-6E97-B762F3CF2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A5F72-9599-6E41-476F-8904E881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1EE-58BC-47A7-BDDA-9196381FC48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01472-8751-3AD7-07B8-C669BAE9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4F467-FD21-0519-812A-3FDE77EC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A18-A2E9-415F-83A0-518C5BD3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3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B909F-22F7-5195-AEE9-B882DD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AC203-7515-B80C-BC4E-F1FB653B1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DC97B-4174-F479-DFE5-4F83436A2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D06B1-38C8-F637-BEAD-2FA9AD77A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BB8033-88F8-20A6-E71E-BE13C9616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A317F0-8C92-84E2-13BB-32B82760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1EE-58BC-47A7-BDDA-9196381FC48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E6B5D-2764-E98C-7DB8-1BA193C2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E85A21-DFBA-FB0C-C2E1-DD1650EF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A18-A2E9-415F-83A0-518C5BD3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9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204A-8BB6-7208-9EE5-642E9852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57AB2-FA5B-3AB1-8156-D015087E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1EE-58BC-47A7-BDDA-9196381FC48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791C0-9105-4319-2F7D-BDB576DC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71CC2-498A-2FA6-229A-E7DCC1C3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A18-A2E9-415F-83A0-518C5BD3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9D89D2-3C77-0EE2-9592-4FC21CB8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1EE-58BC-47A7-BDDA-9196381FC48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E3F99-06B1-271F-8D20-07839D3C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40F65-690D-C210-B0F4-C6BA7637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A18-A2E9-415F-83A0-518C5BD3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7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D0F0-EFE5-9028-A9B6-6AE37908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C58C0-7FB6-5036-286A-A3D629879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5655C-A2C1-7A93-DD16-EF050BA76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310A6-ECAA-9F7A-32B1-EC0CE794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1EE-58BC-47A7-BDDA-9196381FC48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9159A-EEAF-7D21-5CB0-1B719288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C4784-DCFA-DBD0-C350-DF8FEB89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A18-A2E9-415F-83A0-518C5BD3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5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3B2D-AE6D-737E-0957-72C3265B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26F15-BDFC-89CD-339A-2D715DF9C7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4CB7F-FE3E-0598-582C-1AC1E6456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C0716-EDBB-33A1-27CC-AE212888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A1EE-58BC-47A7-BDDA-9196381FC48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90DC1-428F-C143-ED30-7ADEEFCF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2090C-DD0E-E7EB-0E02-D6F89DED8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CFA18-A2E9-415F-83A0-518C5BD3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5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63704-BA9C-25D4-502E-081A0F25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5E071-2947-C46F-6847-EBDE068F4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F2C73-AD19-7C22-99B8-291A076AD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A1EE-58BC-47A7-BDDA-9196381FC485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37B3D-F312-613F-06D9-8A119CA90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7A0B8-E335-C22A-7DEF-CF8E851DE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CFA18-A2E9-415F-83A0-518C5BD3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Google_Calendar_icon_(2020).svg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fhlogo.blogspot.com/2011/03/facebook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dcampingchair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freesvg.org/family-camp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37270-mens-pant-clipart" TargetMode="External"/><Relationship Id="rId13" Type="http://schemas.openxmlformats.org/officeDocument/2006/relationships/image" Target="../media/image23.jp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log.scoutingmagazine.org/2016/04/28/lion-scout-imagery-including-hats-t-shirts/" TargetMode="External"/><Relationship Id="rId11" Type="http://schemas.openxmlformats.org/officeDocument/2006/relationships/hyperlink" Target="https://www.scoutshop.org/cub-scout-cut-to-fit-uniform-web-belt-646297.html" TargetMode="External"/><Relationship Id="rId5" Type="http://schemas.openxmlformats.org/officeDocument/2006/relationships/image" Target="../media/image18.jpg"/><Relationship Id="rId10" Type="http://schemas.openxmlformats.org/officeDocument/2006/relationships/image" Target="../media/image21.jpg"/><Relationship Id="rId4" Type="http://schemas.openxmlformats.org/officeDocument/2006/relationships/hyperlink" Target="https://www.atlantabsa.org/LionAdvancement" TargetMode="External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5.jpg"/><Relationship Id="rId18" Type="http://schemas.openxmlformats.org/officeDocument/2006/relationships/image" Target="../media/image13.jpe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12" Type="http://schemas.openxmlformats.org/officeDocument/2006/relationships/image" Target="../media/image24.jp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reepngimg.com/png/37270-mens-pant-clipart" TargetMode="External"/><Relationship Id="rId11" Type="http://schemas.openxmlformats.org/officeDocument/2006/relationships/image" Target="../media/image23.jpg"/><Relationship Id="rId5" Type="http://schemas.openxmlformats.org/officeDocument/2006/relationships/image" Target="../media/image19.pn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hyperlink" Target="https://www.atlantabsa.org/LionAdvancement" TargetMode="External"/><Relationship Id="rId9" Type="http://schemas.openxmlformats.org/officeDocument/2006/relationships/hyperlink" Target="https://www.scoutshop.org/cub-scout-cut-to-fit-uniform-web-belt-646297.html" TargetMode="External"/><Relationship Id="rId1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16.png"/><Relationship Id="rId3" Type="http://schemas.openxmlformats.org/officeDocument/2006/relationships/image" Target="../media/image20.jpg"/><Relationship Id="rId7" Type="http://schemas.openxmlformats.org/officeDocument/2006/relationships/image" Target="../media/image30.png"/><Relationship Id="rId12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11" Type="http://schemas.openxmlformats.org/officeDocument/2006/relationships/image" Target="../media/image26.jpg"/><Relationship Id="rId5" Type="http://schemas.openxmlformats.org/officeDocument/2006/relationships/image" Target="../media/image28.jpg"/><Relationship Id="rId10" Type="http://schemas.openxmlformats.org/officeDocument/2006/relationships/image" Target="../media/image25.jpg"/><Relationship Id="rId4" Type="http://schemas.openxmlformats.org/officeDocument/2006/relationships/image" Target="../media/image22.jpg"/><Relationship Id="rId9" Type="http://schemas.openxmlformats.org/officeDocument/2006/relationships/image" Target="../media/image32.jp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D563A82-CBD0-D961-D6F9-0F9A5127B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54315" y="1808919"/>
            <a:ext cx="1277815" cy="12778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DFC4D8-05A9-297F-D9BE-321839A93F73}"/>
              </a:ext>
            </a:extLst>
          </p:cNvPr>
          <p:cNvSpPr/>
          <p:nvPr/>
        </p:nvSpPr>
        <p:spPr>
          <a:xfrm>
            <a:off x="2866819" y="1888916"/>
            <a:ext cx="8602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Wakefield Cub Scout Pack 172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8B8C839E-37E8-1BC0-D294-FE852E111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89004" y="3342347"/>
            <a:ext cx="1277815" cy="127781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861F5B2-3FC2-47D0-71D9-0BA19B637648}"/>
              </a:ext>
            </a:extLst>
          </p:cNvPr>
          <p:cNvSpPr/>
          <p:nvPr/>
        </p:nvSpPr>
        <p:spPr>
          <a:xfrm>
            <a:off x="2866819" y="3296723"/>
            <a:ext cx="85680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Pack Calendar—If you provide an email, 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will email you the link.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993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4C08711-B6FB-25F5-2F89-D2C38BA35DB9}"/>
              </a:ext>
            </a:extLst>
          </p:cNvPr>
          <p:cNvSpPr/>
          <p:nvPr/>
        </p:nvSpPr>
        <p:spPr>
          <a:xfrm>
            <a:off x="281354" y="0"/>
            <a:ext cx="82181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Lion (K) and Tiger (1</a:t>
            </a:r>
            <a:r>
              <a:rPr lang="en-US" sz="5400" b="1" cap="none" spc="0" baseline="300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st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) Dens</a:t>
            </a:r>
          </a:p>
          <a:p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8D3178EA-0F10-9C6E-1536-872021B36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0" y="4549023"/>
            <a:ext cx="2240047" cy="2240047"/>
          </a:xfrm>
          <a:prstGeom prst="rect">
            <a:avLst/>
          </a:prstGeom>
        </p:spPr>
      </p:pic>
      <p:pic>
        <p:nvPicPr>
          <p:cNvPr id="41" name="Picture 40" descr="Logo&#10;&#10;Description automatically generated with medium confidence">
            <a:extLst>
              <a:ext uri="{FF2B5EF4-FFF2-40B4-BE49-F238E27FC236}">
                <a16:creationId xmlns:a16="http://schemas.microsoft.com/office/drawing/2014/main" id="{6D8C3C02-A41F-F908-3D9E-0AFA61907F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0" y="2031651"/>
            <a:ext cx="2240047" cy="2240047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6820604-F59D-13B1-ADF1-49F837D5AEDE}"/>
              </a:ext>
            </a:extLst>
          </p:cNvPr>
          <p:cNvSpPr/>
          <p:nvPr/>
        </p:nvSpPr>
        <p:spPr>
          <a:xfrm>
            <a:off x="1222484" y="768859"/>
            <a:ext cx="103892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Lions and Tigers are required to have a parent or 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an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other trusted adult with them for all activities.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17A0E0-F6ED-5A53-15A9-D8B2670BC556}"/>
              </a:ext>
            </a:extLst>
          </p:cNvPr>
          <p:cNvSpPr/>
          <p:nvPr/>
        </p:nvSpPr>
        <p:spPr>
          <a:xfrm>
            <a:off x="2779307" y="2220764"/>
            <a:ext cx="8218167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Lion Den Leader is..…</a:t>
            </a:r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Lisa Sievers </a:t>
            </a:r>
          </a:p>
          <a:p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		          402-369-1168</a:t>
            </a:r>
          </a:p>
          <a:p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                                    snlsievers@gmail.com</a:t>
            </a:r>
          </a:p>
          <a:p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	Den Chief is Oliver, Scout from Troop 172B</a:t>
            </a:r>
          </a:p>
          <a:p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3837C39-C57C-590D-FBDD-820F37182AFB}"/>
              </a:ext>
            </a:extLst>
          </p:cNvPr>
          <p:cNvSpPr/>
          <p:nvPr/>
        </p:nvSpPr>
        <p:spPr>
          <a:xfrm>
            <a:off x="2725368" y="4549023"/>
            <a:ext cx="963657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Tiger Den Leader is…..Lisa Sievers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    402-369-1168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                 snlsievers@gmail.com</a:t>
            </a:r>
          </a:p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Den Chief is Kristalyn, Scout from Troop 172G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3305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36820604-F59D-13B1-ADF1-49F837D5AEDE}"/>
              </a:ext>
            </a:extLst>
          </p:cNvPr>
          <p:cNvSpPr/>
          <p:nvPr/>
        </p:nvSpPr>
        <p:spPr>
          <a:xfrm>
            <a:off x="756138" y="768859"/>
            <a:ext cx="1085562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Wolves and Bears work on expanding their scouting skills! Parent supervision and volunteering are highly encouraged!</a:t>
            </a:r>
            <a:endParaRPr lang="en-U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3837C39-C57C-590D-FBDD-820F37182AFB}"/>
              </a:ext>
            </a:extLst>
          </p:cNvPr>
          <p:cNvSpPr/>
          <p:nvPr/>
        </p:nvSpPr>
        <p:spPr>
          <a:xfrm>
            <a:off x="2779306" y="1947561"/>
            <a:ext cx="963657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22225">
                  <a:solidFill>
                    <a:srgbClr val="CC0000"/>
                  </a:solidFill>
                  <a:prstDash val="solid"/>
                </a:ln>
                <a:solidFill>
                  <a:srgbClr val="C00000"/>
                </a:solidFill>
              </a:rPr>
              <a:t>Wolf</a:t>
            </a:r>
            <a:r>
              <a:rPr lang="en-US" sz="3200" cap="none" spc="0" dirty="0">
                <a:ln w="22225">
                  <a:solidFill>
                    <a:srgbClr val="CC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Den Leader is…..Jason Jensen</a:t>
            </a:r>
          </a:p>
          <a:p>
            <a:pPr algn="ctr"/>
            <a:r>
              <a:rPr lang="en-US" sz="3200" dirty="0">
                <a:ln w="22225">
                  <a:solidFill>
                    <a:srgbClr val="CC0000"/>
                  </a:solidFill>
                  <a:prstDash val="solid"/>
                </a:ln>
                <a:solidFill>
                  <a:srgbClr val="C00000"/>
                </a:solidFill>
              </a:rPr>
              <a:t>	    402-336-6061</a:t>
            </a:r>
          </a:p>
          <a:p>
            <a:pPr algn="ctr"/>
            <a:r>
              <a:rPr lang="en-US" sz="3200" dirty="0">
                <a:ln w="22225">
                  <a:solidFill>
                    <a:srgbClr val="CC0000"/>
                  </a:solidFill>
                  <a:prstDash val="solid"/>
                </a:ln>
                <a:solidFill>
                  <a:srgbClr val="C00000"/>
                </a:solidFill>
              </a:rPr>
              <a:t>	                 Jason.c.Jensen@outlook.com</a:t>
            </a:r>
          </a:p>
          <a:p>
            <a:pPr algn="ctr"/>
            <a:r>
              <a:rPr lang="en-US" sz="3200" cap="none" spc="0" dirty="0">
                <a:ln w="22225">
                  <a:solidFill>
                    <a:srgbClr val="CC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Den Chief is Asher, Scout from Troop 172B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5A5DD3-7C46-67CC-5879-18A6D38D0496}"/>
              </a:ext>
            </a:extLst>
          </p:cNvPr>
          <p:cNvSpPr/>
          <p:nvPr/>
        </p:nvSpPr>
        <p:spPr>
          <a:xfrm>
            <a:off x="158324" y="0"/>
            <a:ext cx="825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Wolves (2</a:t>
            </a:r>
            <a:r>
              <a:rPr lang="en-US" sz="5400" b="1" cap="none" spc="0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nd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 and Bears (3</a:t>
            </a:r>
            <a:r>
              <a:rPr lang="en-US" sz="5400" b="1" cap="none" spc="0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rd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1F0C936-9B7C-E45F-CD9F-6E1C4ABED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1" y="1969188"/>
            <a:ext cx="2240047" cy="2240047"/>
          </a:xfrm>
          <a:prstGeom prst="rect">
            <a:avLst/>
          </a:prstGeom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4A8E084D-66D8-13CA-321B-1EC7E9173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5" y="4425585"/>
            <a:ext cx="2308977" cy="23089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D3E637-33A0-9621-72B7-6F3DDE974114}"/>
              </a:ext>
            </a:extLst>
          </p:cNvPr>
          <p:cNvSpPr/>
          <p:nvPr/>
        </p:nvSpPr>
        <p:spPr>
          <a:xfrm>
            <a:off x="2933699" y="4659312"/>
            <a:ext cx="8678065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Bear Den Leader is…..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Krista </a:t>
            </a:r>
            <a:r>
              <a:rPr lang="en-US" sz="3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Roeber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	     402-518-0137</a:t>
            </a:r>
          </a:p>
          <a:p>
            <a:r>
              <a:rPr lang="en-US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	     </a:t>
            </a: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roeberkrista</a:t>
            </a:r>
            <a:r>
              <a:rPr lang="en-US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@yahoo.com</a:t>
            </a:r>
          </a:p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    Den Chief is Jaden, Scout from Troop 172B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80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D3E637-33A0-9621-72B7-6F3DDE974114}"/>
              </a:ext>
            </a:extLst>
          </p:cNvPr>
          <p:cNvSpPr/>
          <p:nvPr/>
        </p:nvSpPr>
        <p:spPr>
          <a:xfrm>
            <a:off x="3181350" y="2626222"/>
            <a:ext cx="93345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Webelos and Arrow of Light De</a:t>
            </a:r>
            <a:r>
              <a:rPr lang="en-US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 Leader is…..</a:t>
            </a:r>
          </a:p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</a:t>
            </a:r>
            <a:r>
              <a:rPr lang="en-US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Michelle Mark</a:t>
            </a:r>
          </a:p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402-369-6777</a:t>
            </a:r>
          </a:p>
          <a:p>
            <a:r>
              <a:rPr lang="en-US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</a:t>
            </a:r>
            <a:r>
              <a:rPr lang="en-US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ddcampingchair@gmail.com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Assistant Den Leader is Lindsay Meeks</a:t>
            </a:r>
            <a:endParaRPr lang="en-US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0842A6-D70C-9729-12BF-11B9F92CC4FC}"/>
              </a:ext>
            </a:extLst>
          </p:cNvPr>
          <p:cNvSpPr/>
          <p:nvPr/>
        </p:nvSpPr>
        <p:spPr>
          <a:xfrm>
            <a:off x="580236" y="-37598"/>
            <a:ext cx="11031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Webelos (4</a:t>
            </a:r>
            <a:r>
              <a:rPr lang="en-US" sz="5400" b="0" cap="none" spc="0" baseline="300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n-US" sz="5400" b="0" cap="none" spc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and Arrow of Light (5</a:t>
            </a:r>
            <a:r>
              <a:rPr lang="en-US" sz="5400" b="0" cap="none" spc="0" baseline="300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n-US" sz="5400" b="0" cap="none" spc="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3FA592-2438-4CC2-2422-373B2DE49262}"/>
              </a:ext>
            </a:extLst>
          </p:cNvPr>
          <p:cNvSpPr/>
          <p:nvPr/>
        </p:nvSpPr>
        <p:spPr>
          <a:xfrm>
            <a:off x="876300" y="755703"/>
            <a:ext cx="107354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Webelos and Arrow of Light Cubs work toward preparing to join Scouts BSA (big kid scouts!)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0EB2A4D-8CE2-82E9-15BC-C2C09B8AC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1" y="2035141"/>
            <a:ext cx="1692098" cy="2062103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54BD7316-1D21-2036-0D23-6068F8241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7" y="4481850"/>
            <a:ext cx="2982619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06D58-58BE-8E6C-7ECA-62B8FCDF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899" y="209549"/>
            <a:ext cx="7524751" cy="723900"/>
          </a:xfrm>
        </p:spPr>
        <p:txBody>
          <a:bodyPr anchor="b">
            <a:normAutofit/>
          </a:bodyPr>
          <a:lstStyle/>
          <a:p>
            <a:r>
              <a:rPr lang="en-US" sz="4000" dirty="0"/>
              <a:t>Cost of Cub Scouting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A545CF-DEE5-BF7E-484D-E61BA3D9F0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33" r="6421" b="-1"/>
          <a:stretch/>
        </p:blipFill>
        <p:spPr>
          <a:xfrm>
            <a:off x="3" y="1587"/>
            <a:ext cx="3581398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7F1451-BAFD-7B82-FBBF-E79D0C3112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502288"/>
              </p:ext>
            </p:extLst>
          </p:nvPr>
        </p:nvGraphicFramePr>
        <p:xfrm>
          <a:off x="3581402" y="933449"/>
          <a:ext cx="8458198" cy="5715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9169175-E5A0-1F04-1946-11958AA6EAF7}"/>
              </a:ext>
            </a:extLst>
          </p:cNvPr>
          <p:cNvSpPr/>
          <p:nvPr/>
        </p:nvSpPr>
        <p:spPr>
          <a:xfrm rot="20418990">
            <a:off x="207948" y="571499"/>
            <a:ext cx="3087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Campouts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5FA2E6-CA0E-5E6C-6259-DE7DCCC315F7}"/>
              </a:ext>
            </a:extLst>
          </p:cNvPr>
          <p:cNvSpPr/>
          <p:nvPr/>
        </p:nvSpPr>
        <p:spPr>
          <a:xfrm rot="805609">
            <a:off x="2" y="2042559"/>
            <a:ext cx="35813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Food and Snacks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E5873-FFD1-965E-A1E7-0D6390C1CC7B}"/>
              </a:ext>
            </a:extLst>
          </p:cNvPr>
          <p:cNvSpPr/>
          <p:nvPr/>
        </p:nvSpPr>
        <p:spPr>
          <a:xfrm rot="20666497">
            <a:off x="615719" y="3844185"/>
            <a:ext cx="2272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Awards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28170-11DA-D7AF-A156-3FF437DBF896}"/>
              </a:ext>
            </a:extLst>
          </p:cNvPr>
          <p:cNvSpPr/>
          <p:nvPr/>
        </p:nvSpPr>
        <p:spPr>
          <a:xfrm rot="989944">
            <a:off x="-68857" y="5320187"/>
            <a:ext cx="3872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Service Projects</a:t>
            </a:r>
          </a:p>
        </p:txBody>
      </p:sp>
    </p:spTree>
    <p:extLst>
      <p:ext uri="{BB962C8B-B14F-4D97-AF65-F5344CB8AC3E}">
        <p14:creationId xmlns:p14="http://schemas.microsoft.com/office/powerpoint/2010/main" val="129953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06D58-58BE-8E6C-7ECA-62B8FCDF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349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Ways to Pay for Scouting—Do NOT let the cost stop you from signing up!  We will find a way!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BC0C77-9D96-DCAE-3BB4-473EA89FF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050474"/>
              </p:ext>
            </p:extLst>
          </p:nvPr>
        </p:nvGraphicFramePr>
        <p:xfrm>
          <a:off x="838200" y="1562559"/>
          <a:ext cx="10515600" cy="5138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84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ED08A1D-4632-47AB-8832-C17BA008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D807D5-21BC-C60D-4E5E-185ED75D08D2}"/>
              </a:ext>
            </a:extLst>
          </p:cNvPr>
          <p:cNvSpPr/>
          <p:nvPr/>
        </p:nvSpPr>
        <p:spPr>
          <a:xfrm>
            <a:off x="885825" y="266701"/>
            <a:ext cx="9363075" cy="1072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Meetings are 2</a:t>
            </a:r>
            <a:r>
              <a:rPr lang="en-US" sz="3200" b="1" kern="1200" cap="none" spc="0" baseline="30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nd</a:t>
            </a:r>
            <a:r>
              <a:rPr lang="en-US" sz="3200" b="1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and 3</a:t>
            </a:r>
            <a:r>
              <a:rPr lang="en-US" sz="3200" b="1" kern="1200" cap="none" spc="0" baseline="30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rd</a:t>
            </a:r>
            <a:r>
              <a:rPr lang="en-US" sz="3200" b="1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Sundays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at the Wakefield Evangelical Covenant Church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075437B-93A1-4A73-812B-C5030CC2F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BB8505BE-2298-4E13-A7FB-2D05006D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6751C2C2-B295-4CDA-9112-A35D684D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D85DB1-E81C-DE2C-E0EC-B74EA7A25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093" y="204683"/>
            <a:ext cx="3025614" cy="22692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067EE5C-CDED-2CEC-7338-6F01AE20AB74}"/>
              </a:ext>
            </a:extLst>
          </p:cNvPr>
          <p:cNvSpPr/>
          <p:nvPr/>
        </p:nvSpPr>
        <p:spPr>
          <a:xfrm>
            <a:off x="885824" y="1472639"/>
            <a:ext cx="5210176" cy="51186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u="sng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en-US" sz="3200" b="0" u="sng" kern="1200" cap="none" spc="0" baseline="30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nd</a:t>
            </a:r>
            <a:r>
              <a:rPr lang="en-US" sz="3200" b="0" u="sng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Sundays of th</a:t>
            </a:r>
            <a:r>
              <a:rPr lang="en-US" sz="3200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 Month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5:00-6:30pm—Tiger, Wolf, Bear, Webelo, and Arrow of Light Dens meet for DEN Meetings.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No Lion Den these Sundays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0" kern="120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u="sng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n-US" sz="3200" b="0" u="sng" kern="1200" cap="none" spc="0" baseline="30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rd</a:t>
            </a:r>
            <a:r>
              <a:rPr lang="en-US" sz="3200" b="0" u="sng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Sundays of the Month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4:00pm—Lion Den Meets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5:00-6:30pm—Tiger, Wolf, Bear, Webelo, and Arrow of Light Dens meet for PACK Meeting. 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</a:t>
            </a:r>
            <a:r>
              <a:rPr lang="en-US" sz="3200" b="0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Lions leave at 5:30pm after Pack Meeting. Everyone else stays for their den meetings.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10114A-EB56-457E-F7D8-9B625D5236BD}"/>
              </a:ext>
            </a:extLst>
          </p:cNvPr>
          <p:cNvSpPr txBox="1"/>
          <p:nvPr/>
        </p:nvSpPr>
        <p:spPr>
          <a:xfrm>
            <a:off x="5996711" y="2675947"/>
            <a:ext cx="5866918" cy="341632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First Meetings:</a:t>
            </a:r>
          </a:p>
          <a:p>
            <a:r>
              <a:rPr lang="en-US" sz="2400" dirty="0"/>
              <a:t>     Sept. 11 at 4pm—Parent Orientation Mtg.</a:t>
            </a:r>
          </a:p>
          <a:p>
            <a:r>
              <a:rPr lang="en-US" sz="2400" dirty="0"/>
              <a:t>     Sept. 11 at 5pm—Tiger, Wolf, Bear, Webelo, and Arrow of Light Den Meeting</a:t>
            </a:r>
          </a:p>
          <a:p>
            <a:r>
              <a:rPr lang="en-US" sz="2400" dirty="0"/>
              <a:t>     Sept. 18 at 4pm—Lions have their first meeting</a:t>
            </a:r>
          </a:p>
          <a:p>
            <a:r>
              <a:rPr lang="en-US" sz="2400" dirty="0"/>
              <a:t>     Sept. 18 at 5pm—Tiger, Wolf, Bear, Webelo, and Arrow of Light join Lions for 1</a:t>
            </a:r>
            <a:r>
              <a:rPr lang="en-US" sz="2400" baseline="30000" dirty="0"/>
              <a:t>st</a:t>
            </a:r>
            <a:r>
              <a:rPr lang="en-US" sz="2400" dirty="0"/>
              <a:t> Pack Meeting</a:t>
            </a:r>
          </a:p>
        </p:txBody>
      </p:sp>
    </p:spTree>
    <p:extLst>
      <p:ext uri="{BB962C8B-B14F-4D97-AF65-F5344CB8AC3E}">
        <p14:creationId xmlns:p14="http://schemas.microsoft.com/office/powerpoint/2010/main" val="2855962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38C1-3EC2-6C92-4FDB-EE3EA3F3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06" y="137848"/>
            <a:ext cx="437558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Scout’s First Rank:  Bobcat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picture containing text, person, indoor, standing&#10;&#10;Description automatically generated">
            <a:extLst>
              <a:ext uri="{FF2B5EF4-FFF2-40B4-BE49-F238E27FC236}">
                <a16:creationId xmlns:a16="http://schemas.microsoft.com/office/drawing/2014/main" id="{F435D615-186D-06CC-0F59-65523D3ABF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5003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A picture containing person&#10;&#10;Description automatically generated">
            <a:extLst>
              <a:ext uri="{FF2B5EF4-FFF2-40B4-BE49-F238E27FC236}">
                <a16:creationId xmlns:a16="http://schemas.microsoft.com/office/drawing/2014/main" id="{24F21400-9E09-6459-A80B-AD6B98F571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4997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22" name="Picture 21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4F316BA-E081-05A5-11EC-B1004D9D31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r="689" b="2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10" name="Content Placeholder 9" descr="Shape, logo&#10;&#10;Description automatically generated">
            <a:extLst>
              <a:ext uri="{FF2B5EF4-FFF2-40B4-BE49-F238E27FC236}">
                <a16:creationId xmlns:a16="http://schemas.microsoft.com/office/drawing/2014/main" id="{666C0AA9-5A13-C613-CBB8-5638CA88B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9" r="-3" b="9345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3B8BA-2F1A-B25A-F94A-1FBB5431E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79313" y="1778562"/>
            <a:ext cx="4375579" cy="46264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/>
              <a:t>The Bobcat Badge is the first rank for Tiger, Wolf, Bear, Webelo, or Arrow of Light Scouts to earn.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/>
              <a:t>It teaches Cubs and their adult partner the basics of Scouting.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800" dirty="0"/>
              <a:t>The Bobcat Ceremony is usually the first special ceremony a Cub and their adult partner participate in.</a:t>
            </a:r>
          </a:p>
        </p:txBody>
      </p:sp>
    </p:spTree>
    <p:extLst>
      <p:ext uri="{BB962C8B-B14F-4D97-AF65-F5344CB8AC3E}">
        <p14:creationId xmlns:p14="http://schemas.microsoft.com/office/powerpoint/2010/main" val="3229515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6EF56B-09DF-0F97-C847-9432586F18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279" b="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9C80-A4EE-E45E-5A7A-AF02B8F78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-14843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4631A4-A81A-721E-FACC-DE5A8744E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222444"/>
              </p:ext>
            </p:extLst>
          </p:nvPr>
        </p:nvGraphicFramePr>
        <p:xfrm>
          <a:off x="209550" y="952500"/>
          <a:ext cx="1127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3751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7AF236-ADBB-7890-2684-E1357CAC9A3A}"/>
              </a:ext>
            </a:extLst>
          </p:cNvPr>
          <p:cNvSpPr txBox="1"/>
          <p:nvPr/>
        </p:nvSpPr>
        <p:spPr>
          <a:xfrm>
            <a:off x="1390756" y="1675672"/>
            <a:ext cx="7962793" cy="2754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District FB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“Diamond Dick District, Mid-America Council”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EF3A6-69AE-24A8-FB8F-E9CE65907ECC}"/>
              </a:ext>
            </a:extLst>
          </p:cNvPr>
          <p:cNvSpPr txBox="1"/>
          <p:nvPr/>
        </p:nvSpPr>
        <p:spPr>
          <a:xfrm>
            <a:off x="432816" y="4347221"/>
            <a:ext cx="3865300" cy="1216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Council FB Page: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“Mid-America Council, Boy Scouts of America”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www.mac-bsa.org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FF2209B-966D-0467-F86D-48D443C07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00" y="4018964"/>
            <a:ext cx="1873047" cy="1873047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320E8F7-C385-1F3D-630B-D8239579D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28" y="1909854"/>
            <a:ext cx="2846216" cy="2846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3E6EC-EEA5-7BA8-476A-A455BBF49620}"/>
              </a:ext>
            </a:extLst>
          </p:cNvPr>
          <p:cNvSpPr txBox="1"/>
          <p:nvPr/>
        </p:nvSpPr>
        <p:spPr>
          <a:xfrm>
            <a:off x="432815" y="404258"/>
            <a:ext cx="8920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Posterama" panose="020B0504020200020000" pitchFamily="34" charset="0"/>
                <a:cs typeface="Posterama" panose="020B0504020200020000" pitchFamily="34" charset="0"/>
              </a:rPr>
              <a:t>Our Council and Our District</a:t>
            </a:r>
          </a:p>
        </p:txBody>
      </p:sp>
    </p:spTree>
    <p:extLst>
      <p:ext uri="{BB962C8B-B14F-4D97-AF65-F5344CB8AC3E}">
        <p14:creationId xmlns:p14="http://schemas.microsoft.com/office/powerpoint/2010/main" val="200613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EC37D5-BBE2-080D-97B7-ADA157C4A2BC}"/>
              </a:ext>
            </a:extLst>
          </p:cNvPr>
          <p:cNvSpPr/>
          <p:nvPr/>
        </p:nvSpPr>
        <p:spPr>
          <a:xfrm>
            <a:off x="1037128" y="28343"/>
            <a:ext cx="6525721" cy="180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Aims</a:t>
            </a:r>
            <a:r>
              <a:rPr lang="en-US" sz="4400" b="0" kern="12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of Scouting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E4711-70A5-67A4-3F33-8BB43C420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1828869"/>
            <a:ext cx="5124584" cy="4348093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/>
              <a:t>Character Development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800" dirty="0"/>
              <a:t>Spiritual Growth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/>
              <a:t>Citizenship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800" dirty="0"/>
              <a:t>Community Service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/>
              <a:t>Leadership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800" dirty="0"/>
              <a:t>Being part of team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800" dirty="0"/>
              <a:t>Personal Fitness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2800" dirty="0"/>
              <a:t>Outdoor Activities</a:t>
            </a:r>
          </a:p>
        </p:txBody>
      </p:sp>
      <p:pic>
        <p:nvPicPr>
          <p:cNvPr id="5" name="Content Placeholder 4" descr="A picture containing text, clock, vector graphics&#10;&#10;Description automatically generated">
            <a:extLst>
              <a:ext uri="{FF2B5EF4-FFF2-40B4-BE49-F238E27FC236}">
                <a16:creationId xmlns:a16="http://schemas.microsoft.com/office/drawing/2014/main" id="{78804AA4-6B5E-B7D9-AA63-E841A0095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00986" y="1069398"/>
            <a:ext cx="4747547" cy="47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9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647ED-3B91-B080-106F-6ABF2B90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Pack 172 Community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113BB-F73D-D573-EFC4-687C96CE7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829300" cy="384366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Flag Raising at School</a:t>
            </a:r>
          </a:p>
          <a:p>
            <a:r>
              <a:rPr lang="en-US" sz="3200" dirty="0"/>
              <a:t>Memorial Day Crosses/Flags</a:t>
            </a:r>
          </a:p>
          <a:p>
            <a:r>
              <a:rPr lang="en-US" sz="3200" dirty="0"/>
              <a:t>Legion Steak Feed</a:t>
            </a:r>
          </a:p>
          <a:p>
            <a:r>
              <a:rPr lang="en-US" sz="3200" dirty="0"/>
              <a:t>Parade Help</a:t>
            </a:r>
          </a:p>
          <a:p>
            <a:r>
              <a:rPr lang="en-US" sz="3200" dirty="0"/>
              <a:t>Scouting for Food</a:t>
            </a:r>
          </a:p>
          <a:p>
            <a:r>
              <a:rPr lang="en-US" sz="3200" dirty="0"/>
              <a:t>Conservation Projects</a:t>
            </a:r>
          </a:p>
          <a:p>
            <a:r>
              <a:rPr lang="en-US" sz="3200" dirty="0"/>
              <a:t>Care Center Christmas Caroling</a:t>
            </a:r>
          </a:p>
        </p:txBody>
      </p:sp>
      <p:pic>
        <p:nvPicPr>
          <p:cNvPr id="15" name="Picture 14" descr="A picture containing tree, outdoor, person, ground&#10;&#10;Description automatically generated">
            <a:extLst>
              <a:ext uri="{FF2B5EF4-FFF2-40B4-BE49-F238E27FC236}">
                <a16:creationId xmlns:a16="http://schemas.microsoft.com/office/drawing/2014/main" id="{8B5ACE32-F76F-C039-8438-C952D164FE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5" b="450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578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8A34AC-C063-F487-1183-9AA3357B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en-US" sz="4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Pack 172 Special Outings and Events</a:t>
            </a:r>
          </a:p>
        </p:txBody>
      </p:sp>
      <p:pic>
        <p:nvPicPr>
          <p:cNvPr id="5" name="Picture 4" descr="A group of children sitting at desk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56372902-9B0B-9553-557F-F2D29A6D6E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r="12379" b="-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2131D-CE3B-A08E-583B-3252FB0A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2828" y="2147358"/>
            <a:ext cx="5170513" cy="410104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Christmas Party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Pinewood Derby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Planetarium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Sports Games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Campouts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End of Year Party             “Blue Gold Banquet”</a:t>
            </a:r>
          </a:p>
        </p:txBody>
      </p:sp>
      <p:pic>
        <p:nvPicPr>
          <p:cNvPr id="7" name="Picture 6" descr="A group of people looking at a map&#10;&#10;Description automatically generated with low confidence">
            <a:extLst>
              <a:ext uri="{FF2B5EF4-FFF2-40B4-BE49-F238E27FC236}">
                <a16:creationId xmlns:a16="http://schemas.microsoft.com/office/drawing/2014/main" id="{F930109F-6AFE-B093-2C4C-A044EED2A7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85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924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B3396B-6CAC-8CB9-278C-6F2FCF5D1C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59" y="2691536"/>
            <a:ext cx="1710473" cy="17104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139BAC-2106-6E80-5E8E-6B3D05F167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" y="2714984"/>
            <a:ext cx="1663578" cy="1663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22812B-7F8F-35B5-1912-943D92C5F2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95" y="2668088"/>
            <a:ext cx="1710474" cy="1710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19A77A-7F49-CEF0-BC45-AF48BD32099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88" y="2668089"/>
            <a:ext cx="1710473" cy="17104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4662B1-93E7-0E14-1C7B-ABF392C6782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165" y="2668089"/>
            <a:ext cx="1710473" cy="17104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5147B7-5AF7-A172-9F20-336C8DEEC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3" y="4402009"/>
            <a:ext cx="901393" cy="9013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53B4AF-4004-A1F5-B012-4B48E5AC756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03" y="2668088"/>
            <a:ext cx="1710474" cy="1710474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6C91EDA3-4DDC-4028-F20C-94D0E1C733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00" y="4416887"/>
            <a:ext cx="901393" cy="901393"/>
          </a:xfrm>
          <a:prstGeom prst="rect">
            <a:avLst/>
          </a:prstGeom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1257FD1D-FF28-2302-2F7E-EEE5C26279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43" y="4373730"/>
            <a:ext cx="901393" cy="901393"/>
          </a:xfrm>
          <a:prstGeom prst="rect">
            <a:avLst/>
          </a:prstGeom>
        </p:spPr>
      </p:pic>
      <p:pic>
        <p:nvPicPr>
          <p:cNvPr id="35" name="Picture 34" descr="Logo, icon&#10;&#10;Description automatically generated">
            <a:extLst>
              <a:ext uri="{FF2B5EF4-FFF2-40B4-BE49-F238E27FC236}">
                <a16:creationId xmlns:a16="http://schemas.microsoft.com/office/drawing/2014/main" id="{EABB4BF3-B4E3-ED04-3F20-7E02DAC182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44" y="4416887"/>
            <a:ext cx="901393" cy="901393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88944BF2-97C1-F670-B870-4374BF1CBE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81" y="4373730"/>
            <a:ext cx="676512" cy="824443"/>
          </a:xfrm>
          <a:prstGeom prst="rect">
            <a:avLst/>
          </a:prstGeom>
        </p:spPr>
      </p:pic>
      <p:pic>
        <p:nvPicPr>
          <p:cNvPr id="39" name="Picture 38" descr="Logo&#10;&#10;Description automatically generated with medium confidence">
            <a:extLst>
              <a:ext uri="{FF2B5EF4-FFF2-40B4-BE49-F238E27FC236}">
                <a16:creationId xmlns:a16="http://schemas.microsoft.com/office/drawing/2014/main" id="{4F3135B8-30D4-49A9-CB7B-B6997247FE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967" y="4587174"/>
            <a:ext cx="1532780" cy="47450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4639BA6-0E85-A13C-EF4E-89C73E206EA6}"/>
              </a:ext>
            </a:extLst>
          </p:cNvPr>
          <p:cNvGrpSpPr/>
          <p:nvPr/>
        </p:nvGrpSpPr>
        <p:grpSpPr>
          <a:xfrm>
            <a:off x="1946230" y="-153746"/>
            <a:ext cx="7784642" cy="2239994"/>
            <a:chOff x="1946230" y="-153746"/>
            <a:chExt cx="7784642" cy="223999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5540D99-A404-86E8-2108-E5763899F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5E0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352" y="42437"/>
              <a:ext cx="1710473" cy="171047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57E1895-8FD6-B027-2E58-08C8D4A16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230" y="-16590"/>
              <a:ext cx="2102838" cy="210283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2CE7613-087D-1F6C-A1AD-6EAC451F4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503" y="-153746"/>
              <a:ext cx="2102838" cy="210283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302B22B-B1F8-9EF1-308C-322C664C2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035" y="-134583"/>
              <a:ext cx="2102837" cy="210283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B2DA034-A666-3B20-40B2-83F64D941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5E05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799" y="257781"/>
              <a:ext cx="1710473" cy="171047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A675F9C-AA08-606D-A580-2548A0CBB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0705" y="179593"/>
              <a:ext cx="1710473" cy="1710473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AFDE1D5-A00E-B936-F771-C372E4FBC64C}"/>
              </a:ext>
            </a:extLst>
          </p:cNvPr>
          <p:cNvSpPr/>
          <p:nvPr/>
        </p:nvSpPr>
        <p:spPr>
          <a:xfrm>
            <a:off x="72985" y="2634005"/>
            <a:ext cx="9966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Lion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8EF340-397B-5F00-81D3-98FD1A06250C}"/>
              </a:ext>
            </a:extLst>
          </p:cNvPr>
          <p:cNvSpPr/>
          <p:nvPr/>
        </p:nvSpPr>
        <p:spPr>
          <a:xfrm>
            <a:off x="5021330" y="2634004"/>
            <a:ext cx="9966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3719AEA-FF39-61EA-C265-45A972CC7FE3}"/>
              </a:ext>
            </a:extLst>
          </p:cNvPr>
          <p:cNvSpPr/>
          <p:nvPr/>
        </p:nvSpPr>
        <p:spPr>
          <a:xfrm>
            <a:off x="947387" y="2622287"/>
            <a:ext cx="9966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E63A700-F5CE-0848-D0C8-30BE4CF76F14}"/>
              </a:ext>
            </a:extLst>
          </p:cNvPr>
          <p:cNvSpPr/>
          <p:nvPr/>
        </p:nvSpPr>
        <p:spPr>
          <a:xfrm>
            <a:off x="2974676" y="2656274"/>
            <a:ext cx="9966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899EF47-D864-BE6A-CB86-335DE72311EF}"/>
              </a:ext>
            </a:extLst>
          </p:cNvPr>
          <p:cNvSpPr/>
          <p:nvPr/>
        </p:nvSpPr>
        <p:spPr>
          <a:xfrm>
            <a:off x="7082625" y="2620766"/>
            <a:ext cx="9966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E6CE71F-0170-8827-ACC3-23CD7F8AB75A}"/>
              </a:ext>
            </a:extLst>
          </p:cNvPr>
          <p:cNvSpPr/>
          <p:nvPr/>
        </p:nvSpPr>
        <p:spPr>
          <a:xfrm>
            <a:off x="9058383" y="2624454"/>
            <a:ext cx="9966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D07B5E-539E-6E5D-7493-38B2ED87B05D}"/>
              </a:ext>
            </a:extLst>
          </p:cNvPr>
          <p:cNvSpPr/>
          <p:nvPr/>
        </p:nvSpPr>
        <p:spPr>
          <a:xfrm>
            <a:off x="11016616" y="2656274"/>
            <a:ext cx="9966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0138DB7-7CC4-94B9-1331-0DB48D87F0B5}"/>
              </a:ext>
            </a:extLst>
          </p:cNvPr>
          <p:cNvSpPr/>
          <p:nvPr/>
        </p:nvSpPr>
        <p:spPr>
          <a:xfrm>
            <a:off x="2152010" y="2659638"/>
            <a:ext cx="11127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Tiger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D7943B-8DAA-40DC-718A-ACEAB29244A4}"/>
              </a:ext>
            </a:extLst>
          </p:cNvPr>
          <p:cNvSpPr/>
          <p:nvPr/>
        </p:nvSpPr>
        <p:spPr>
          <a:xfrm>
            <a:off x="4245888" y="2638193"/>
            <a:ext cx="9966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Wolf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CF4D51-CDA4-F811-DD15-EC0CD53BAEDF}"/>
              </a:ext>
            </a:extLst>
          </p:cNvPr>
          <p:cNvSpPr/>
          <p:nvPr/>
        </p:nvSpPr>
        <p:spPr>
          <a:xfrm>
            <a:off x="6318247" y="2620765"/>
            <a:ext cx="9966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Bear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AB17ED-47F0-0AE3-561B-9B22EF03A426}"/>
              </a:ext>
            </a:extLst>
          </p:cNvPr>
          <p:cNvSpPr/>
          <p:nvPr/>
        </p:nvSpPr>
        <p:spPr>
          <a:xfrm>
            <a:off x="7839597" y="2559243"/>
            <a:ext cx="1872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Webelos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19B9D00-42D8-BCF7-C4C2-C169DE39FA0E}"/>
              </a:ext>
            </a:extLst>
          </p:cNvPr>
          <p:cNvSpPr/>
          <p:nvPr/>
        </p:nvSpPr>
        <p:spPr>
          <a:xfrm>
            <a:off x="10088144" y="2559900"/>
            <a:ext cx="165160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Arrow of Light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0E7F46D-66A7-57CD-A6E9-2B3EEF0C411F}"/>
              </a:ext>
            </a:extLst>
          </p:cNvPr>
          <p:cNvSpPr/>
          <p:nvPr/>
        </p:nvSpPr>
        <p:spPr>
          <a:xfrm>
            <a:off x="8469437" y="5339988"/>
            <a:ext cx="13893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3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Grade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79E476F-0443-6947-928F-D5768B3BC1E1}"/>
              </a:ext>
            </a:extLst>
          </p:cNvPr>
          <p:cNvSpPr/>
          <p:nvPr/>
        </p:nvSpPr>
        <p:spPr>
          <a:xfrm>
            <a:off x="4541971" y="5321289"/>
            <a:ext cx="129293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3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Grade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1B17516-0CDB-CCF7-6B8F-5A8DF6352350}"/>
              </a:ext>
            </a:extLst>
          </p:cNvPr>
          <p:cNvSpPr/>
          <p:nvPr/>
        </p:nvSpPr>
        <p:spPr>
          <a:xfrm>
            <a:off x="6587282" y="5339988"/>
            <a:ext cx="122971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32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rd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Grade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1D61038-019F-D5D5-3245-3ADD2DC48AC6}"/>
              </a:ext>
            </a:extLst>
          </p:cNvPr>
          <p:cNvSpPr/>
          <p:nvPr/>
        </p:nvSpPr>
        <p:spPr>
          <a:xfrm>
            <a:off x="66574" y="5444394"/>
            <a:ext cx="24538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Kindergarten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ECC655B-94C4-79E3-BA32-404924079621}"/>
              </a:ext>
            </a:extLst>
          </p:cNvPr>
          <p:cNvSpPr/>
          <p:nvPr/>
        </p:nvSpPr>
        <p:spPr>
          <a:xfrm>
            <a:off x="2465413" y="5275123"/>
            <a:ext cx="12902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3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Grade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753CCD0-AB80-63FD-30F2-77BAF7A58B8C}"/>
              </a:ext>
            </a:extLst>
          </p:cNvPr>
          <p:cNvSpPr/>
          <p:nvPr/>
        </p:nvSpPr>
        <p:spPr>
          <a:xfrm>
            <a:off x="10393537" y="5339988"/>
            <a:ext cx="15311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32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Grade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B8D12BB-D670-F3DF-3523-0E9D5B2A681F}"/>
              </a:ext>
            </a:extLst>
          </p:cNvPr>
          <p:cNvSpPr/>
          <p:nvPr/>
        </p:nvSpPr>
        <p:spPr>
          <a:xfrm>
            <a:off x="2361800" y="514469"/>
            <a:ext cx="69995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Cub Scouts Organization</a:t>
            </a:r>
          </a:p>
          <a:p>
            <a:pPr algn="ctr"/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31E68DB-CB47-8738-AD72-A7F25741AA0F}"/>
              </a:ext>
            </a:extLst>
          </p:cNvPr>
          <p:cNvSpPr/>
          <p:nvPr/>
        </p:nvSpPr>
        <p:spPr>
          <a:xfrm>
            <a:off x="1687942" y="151267"/>
            <a:ext cx="817086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PACK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297FF08-0C19-97B1-42CC-2B56153A8EFC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009420" y="1597817"/>
            <a:ext cx="4714342" cy="1117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A5B18C6-B06D-B677-F6AD-575B0B6DB0F1}"/>
              </a:ext>
            </a:extLst>
          </p:cNvPr>
          <p:cNvCxnSpPr>
            <a:cxnSpLocks/>
            <a:endCxn id="61" idx="2"/>
          </p:cNvCxnSpPr>
          <p:nvPr/>
        </p:nvCxnSpPr>
        <p:spPr>
          <a:xfrm flipV="1">
            <a:off x="3123542" y="1597817"/>
            <a:ext cx="2649834" cy="1055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881A4BD-A849-24DC-9A91-A3A3FF1361E9}"/>
              </a:ext>
            </a:extLst>
          </p:cNvPr>
          <p:cNvCxnSpPr>
            <a:cxnSpLocks/>
            <a:endCxn id="61" idx="2"/>
          </p:cNvCxnSpPr>
          <p:nvPr/>
        </p:nvCxnSpPr>
        <p:spPr>
          <a:xfrm flipV="1">
            <a:off x="5187710" y="1597817"/>
            <a:ext cx="585666" cy="1022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9409AF0-EBE0-E0A4-180D-022216734351}"/>
              </a:ext>
            </a:extLst>
          </p:cNvPr>
          <p:cNvCxnSpPr>
            <a:cxnSpLocks/>
            <a:stCxn id="8" idx="0"/>
            <a:endCxn id="61" idx="2"/>
          </p:cNvCxnSpPr>
          <p:nvPr/>
        </p:nvCxnSpPr>
        <p:spPr>
          <a:xfrm flipH="1" flipV="1">
            <a:off x="5773376" y="1597817"/>
            <a:ext cx="1432649" cy="1070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8569B0C-4662-AEE0-083F-32955620048E}"/>
              </a:ext>
            </a:extLst>
          </p:cNvPr>
          <p:cNvCxnSpPr>
            <a:cxnSpLocks/>
            <a:endCxn id="61" idx="2"/>
          </p:cNvCxnSpPr>
          <p:nvPr/>
        </p:nvCxnSpPr>
        <p:spPr>
          <a:xfrm flipH="1" flipV="1">
            <a:off x="5773376" y="1597817"/>
            <a:ext cx="3390161" cy="1055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C14042D-EA21-7662-F370-61636F27FFE8}"/>
              </a:ext>
            </a:extLst>
          </p:cNvPr>
          <p:cNvCxnSpPr>
            <a:cxnSpLocks/>
            <a:endCxn id="61" idx="2"/>
          </p:cNvCxnSpPr>
          <p:nvPr/>
        </p:nvCxnSpPr>
        <p:spPr>
          <a:xfrm flipH="1" flipV="1">
            <a:off x="5773376" y="1597817"/>
            <a:ext cx="5385755" cy="1055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7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1" grpId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9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EBC0-5537-21EC-5F0B-3720C1A5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75" y="385153"/>
            <a:ext cx="7584831" cy="1325563"/>
          </a:xfrm>
        </p:spPr>
        <p:txBody>
          <a:bodyPr>
            <a:noAutofit/>
          </a:bodyPr>
          <a:lstStyle/>
          <a:p>
            <a:r>
              <a:rPr lang="en-US" sz="3200" dirty="0"/>
              <a:t>Pack 172 provides all patches,           neckerchief, slide, belt, belt loops,                       and all other awards.</a:t>
            </a:r>
          </a:p>
        </p:txBody>
      </p:sp>
      <p:pic>
        <p:nvPicPr>
          <p:cNvPr id="8" name="Content Placeholder 7" descr="Timeline&#10;&#10;Description automatically generated">
            <a:extLst>
              <a:ext uri="{FF2B5EF4-FFF2-40B4-BE49-F238E27FC236}">
                <a16:creationId xmlns:a16="http://schemas.microsoft.com/office/drawing/2014/main" id="{DC167E7A-A9B1-CBB2-83C7-B1C0A088FA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6426" r="26350"/>
          <a:stretch/>
        </p:blipFill>
        <p:spPr>
          <a:xfrm>
            <a:off x="413299" y="1739335"/>
            <a:ext cx="5722716" cy="3445993"/>
          </a:xfrm>
        </p:spPr>
      </p:pic>
      <p:pic>
        <p:nvPicPr>
          <p:cNvPr id="5" name="Content Placeholder 4" descr="A pair of blue shirts&#10;&#10;Description automatically generated with low confidence">
            <a:extLst>
              <a:ext uri="{FF2B5EF4-FFF2-40B4-BE49-F238E27FC236}">
                <a16:creationId xmlns:a16="http://schemas.microsoft.com/office/drawing/2014/main" id="{19073636-BF2E-5FD1-2F9F-22D5C49DE1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2855" t="-1" r="45755" b="-1"/>
          <a:stretch/>
        </p:blipFill>
        <p:spPr>
          <a:xfrm>
            <a:off x="7042316" y="1825625"/>
            <a:ext cx="2005155" cy="25353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B6397C7-42BF-7CDC-52C4-06D21CBF2D35}"/>
              </a:ext>
            </a:extLst>
          </p:cNvPr>
          <p:cNvSpPr txBox="1">
            <a:spLocks/>
          </p:cNvSpPr>
          <p:nvPr/>
        </p:nvSpPr>
        <p:spPr>
          <a:xfrm>
            <a:off x="6287577" y="365124"/>
            <a:ext cx="57227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Parent provides </a:t>
            </a:r>
            <a:r>
              <a:rPr lang="en-US" sz="3200" u="sng" dirty="0"/>
              <a:t>official </a:t>
            </a:r>
            <a:r>
              <a:rPr lang="en-US" sz="3200" dirty="0"/>
              <a:t>Lion        T-shirt and a pair of good pants, shorts, or skirt.</a:t>
            </a:r>
          </a:p>
        </p:txBody>
      </p:sp>
      <p:pic>
        <p:nvPicPr>
          <p:cNvPr id="10" name="Picture 9" descr="A white dres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5B4D08B-9B24-1E12-E8D7-A9C66C007A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854918" y="3245122"/>
            <a:ext cx="2535360" cy="2535360"/>
          </a:xfrm>
          <a:prstGeom prst="rect">
            <a:avLst/>
          </a:prstGeom>
        </p:spPr>
      </p:pic>
      <p:pic>
        <p:nvPicPr>
          <p:cNvPr id="18" name="Picture 17" descr="A picture containing text, soup, dish&#10;&#10;Description automatically generated">
            <a:extLst>
              <a:ext uri="{FF2B5EF4-FFF2-40B4-BE49-F238E27FC236}">
                <a16:creationId xmlns:a16="http://schemas.microsoft.com/office/drawing/2014/main" id="{A076CFCC-A74F-F25F-C554-F83FA7314E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15" y="4618432"/>
            <a:ext cx="2667000" cy="11620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E42DE1-15DE-FDA8-1926-00234659642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t="30378" b="24557"/>
          <a:stretch/>
        </p:blipFill>
        <p:spPr>
          <a:xfrm>
            <a:off x="577191" y="5550565"/>
            <a:ext cx="1710824" cy="770983"/>
          </a:xfrm>
          <a:prstGeom prst="rect">
            <a:avLst/>
          </a:prstGeom>
        </p:spPr>
      </p:pic>
      <p:pic>
        <p:nvPicPr>
          <p:cNvPr id="22" name="Picture 21" descr="A pair of blue jeans&#10;&#10;Description automatically generated">
            <a:extLst>
              <a:ext uri="{FF2B5EF4-FFF2-40B4-BE49-F238E27FC236}">
                <a16:creationId xmlns:a16="http://schemas.microsoft.com/office/drawing/2014/main" id="{9D512819-3358-4C8B-812F-DD85921946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98" y="1833369"/>
            <a:ext cx="1394168" cy="1394168"/>
          </a:xfrm>
          <a:prstGeom prst="rect">
            <a:avLst/>
          </a:prstGeom>
        </p:spPr>
      </p:pic>
      <p:pic>
        <p:nvPicPr>
          <p:cNvPr id="24" name="Picture 23" descr="A pair of blue shorts&#10;&#10;Description automatically generated with medium confidence">
            <a:extLst>
              <a:ext uri="{FF2B5EF4-FFF2-40B4-BE49-F238E27FC236}">
                <a16:creationId xmlns:a16="http://schemas.microsoft.com/office/drawing/2014/main" id="{9DD9AD4C-C593-9F8F-C46A-C3106CB86C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66" y="4495923"/>
            <a:ext cx="182562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0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EBC0-5537-21EC-5F0B-3720C1A5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75" y="390731"/>
            <a:ext cx="7584831" cy="1325563"/>
          </a:xfrm>
        </p:spPr>
        <p:txBody>
          <a:bodyPr>
            <a:noAutofit/>
          </a:bodyPr>
          <a:lstStyle/>
          <a:p>
            <a:r>
              <a:rPr lang="en-US" sz="3200" dirty="0"/>
              <a:t>Pack 172 provides all patches, belt, neckerchief, slide, belt loops,                       and other awards.</a:t>
            </a:r>
          </a:p>
        </p:txBody>
      </p:sp>
      <p:pic>
        <p:nvPicPr>
          <p:cNvPr id="8" name="Content Placeholder 7" descr="Timeline&#10;&#10;Description automatically generated">
            <a:extLst>
              <a:ext uri="{FF2B5EF4-FFF2-40B4-BE49-F238E27FC236}">
                <a16:creationId xmlns:a16="http://schemas.microsoft.com/office/drawing/2014/main" id="{DC167E7A-A9B1-CBB2-83C7-B1C0A088FA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2030" t="26426" r="26350"/>
          <a:stretch/>
        </p:blipFill>
        <p:spPr>
          <a:xfrm>
            <a:off x="3833446" y="1685974"/>
            <a:ext cx="2456912" cy="3445993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B6397C7-42BF-7CDC-52C4-06D21CBF2D35}"/>
              </a:ext>
            </a:extLst>
          </p:cNvPr>
          <p:cNvSpPr txBox="1">
            <a:spLocks/>
          </p:cNvSpPr>
          <p:nvPr/>
        </p:nvSpPr>
        <p:spPr>
          <a:xfrm>
            <a:off x="6187618" y="0"/>
            <a:ext cx="5914293" cy="2218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Parent provides </a:t>
            </a:r>
            <a:r>
              <a:rPr lang="en-US" sz="3200" u="sng" dirty="0"/>
              <a:t>official </a:t>
            </a:r>
            <a:r>
              <a:rPr lang="en-US" sz="3200" dirty="0"/>
              <a:t>navy shirt and a pair of good pants, shorts, or skirt. Book depends on den leader preference.</a:t>
            </a:r>
          </a:p>
        </p:txBody>
      </p:sp>
      <p:pic>
        <p:nvPicPr>
          <p:cNvPr id="10" name="Picture 9" descr="A white dres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5B4D08B-9B24-1E12-E8D7-A9C66C007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19493" y="3902783"/>
            <a:ext cx="2535360" cy="2535360"/>
          </a:xfrm>
          <a:prstGeom prst="rect">
            <a:avLst/>
          </a:prstGeom>
        </p:spPr>
      </p:pic>
      <p:pic>
        <p:nvPicPr>
          <p:cNvPr id="18" name="Picture 17" descr="A picture containing text, soup, dish&#10;&#10;Description automatically generated">
            <a:extLst>
              <a:ext uri="{FF2B5EF4-FFF2-40B4-BE49-F238E27FC236}">
                <a16:creationId xmlns:a16="http://schemas.microsoft.com/office/drawing/2014/main" id="{A076CFCC-A74F-F25F-C554-F83FA7314E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84" y="3333873"/>
            <a:ext cx="2667000" cy="11620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E42DE1-15DE-FDA8-1926-0023465964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30378" b="24557"/>
          <a:stretch/>
        </p:blipFill>
        <p:spPr>
          <a:xfrm>
            <a:off x="1822578" y="4987662"/>
            <a:ext cx="1710824" cy="770983"/>
          </a:xfrm>
          <a:prstGeom prst="rect">
            <a:avLst/>
          </a:prstGeom>
        </p:spPr>
      </p:pic>
      <p:pic>
        <p:nvPicPr>
          <p:cNvPr id="22" name="Picture 21" descr="A pair of blue jeans&#10;&#10;Description automatically generated">
            <a:extLst>
              <a:ext uri="{FF2B5EF4-FFF2-40B4-BE49-F238E27FC236}">
                <a16:creationId xmlns:a16="http://schemas.microsoft.com/office/drawing/2014/main" id="{9D512819-3358-4C8B-812F-DD85921946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646" y="2184448"/>
            <a:ext cx="1394168" cy="1394168"/>
          </a:xfrm>
          <a:prstGeom prst="rect">
            <a:avLst/>
          </a:prstGeom>
        </p:spPr>
      </p:pic>
      <p:pic>
        <p:nvPicPr>
          <p:cNvPr id="24" name="Picture 23" descr="A pair of blue shorts&#10;&#10;Description automatically generated with medium confidence">
            <a:extLst>
              <a:ext uri="{FF2B5EF4-FFF2-40B4-BE49-F238E27FC236}">
                <a16:creationId xmlns:a16="http://schemas.microsoft.com/office/drawing/2014/main" id="{9DD9AD4C-C593-9F8F-C46A-C3106CB86C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66" y="4845833"/>
            <a:ext cx="1825625" cy="1825625"/>
          </a:xfrm>
          <a:prstGeom prst="rect">
            <a:avLst/>
          </a:prstGeom>
        </p:spPr>
      </p:pic>
      <p:pic>
        <p:nvPicPr>
          <p:cNvPr id="4" name="Picture 3" descr="A blue button up shirt&#10;&#10;Description automatically generated with medium confidence">
            <a:extLst>
              <a:ext uri="{FF2B5EF4-FFF2-40B4-BE49-F238E27FC236}">
                <a16:creationId xmlns:a16="http://schemas.microsoft.com/office/drawing/2014/main" id="{5EE9D165-F107-6785-2D8A-6700BF6726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17" y="2077158"/>
            <a:ext cx="2808318" cy="280831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067BA60-BF41-84EC-23DF-F76203D9EEEA}"/>
              </a:ext>
            </a:extLst>
          </p:cNvPr>
          <p:cNvGrpSpPr/>
          <p:nvPr/>
        </p:nvGrpSpPr>
        <p:grpSpPr>
          <a:xfrm>
            <a:off x="1494817" y="1785743"/>
            <a:ext cx="1432728" cy="797410"/>
            <a:chOff x="2357387" y="3624297"/>
            <a:chExt cx="1613238" cy="956109"/>
          </a:xfrm>
        </p:grpSpPr>
        <p:pic>
          <p:nvPicPr>
            <p:cNvPr id="21" name="Picture 20" descr="A picture containing red, fabric&#10;&#10;Description automatically generated">
              <a:extLst>
                <a:ext uri="{FF2B5EF4-FFF2-40B4-BE49-F238E27FC236}">
                  <a16:creationId xmlns:a16="http://schemas.microsoft.com/office/drawing/2014/main" id="{8C2B118F-9E39-5C15-2ECC-70C72FBC0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387" y="3624297"/>
              <a:ext cx="577895" cy="956109"/>
            </a:xfrm>
            <a:prstGeom prst="rect">
              <a:avLst/>
            </a:prstGeom>
          </p:spPr>
        </p:pic>
        <p:pic>
          <p:nvPicPr>
            <p:cNvPr id="23" name="Picture 22" descr="A red and white striped flag&#10;&#10;Description automatically generated with low confidence">
              <a:extLst>
                <a:ext uri="{FF2B5EF4-FFF2-40B4-BE49-F238E27FC236}">
                  <a16:creationId xmlns:a16="http://schemas.microsoft.com/office/drawing/2014/main" id="{2829C203-55CB-7CAD-B816-9ADDFC5B2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1" r="24177"/>
            <a:stretch/>
          </p:blipFill>
          <p:spPr>
            <a:xfrm>
              <a:off x="2915799" y="3624297"/>
              <a:ext cx="537030" cy="956109"/>
            </a:xfrm>
            <a:prstGeom prst="rect">
              <a:avLst/>
            </a:prstGeom>
          </p:spPr>
        </p:pic>
        <p:pic>
          <p:nvPicPr>
            <p:cNvPr id="25" name="Picture 2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E12FF59-6BB5-0025-2962-BDCD7FD62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1" r="24177"/>
            <a:stretch/>
          </p:blipFill>
          <p:spPr>
            <a:xfrm>
              <a:off x="3433595" y="3624297"/>
              <a:ext cx="537030" cy="956109"/>
            </a:xfrm>
            <a:prstGeom prst="rect">
              <a:avLst/>
            </a:prstGeom>
          </p:spPr>
        </p:pic>
      </p:grp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E0FBCD41-1DD6-86E8-DED7-1278F9F19EA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18" y="5111642"/>
            <a:ext cx="1294004" cy="1294004"/>
          </a:xfrm>
          <a:prstGeom prst="diamond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22CBF4C-0DEE-A2B8-FA13-CF5BA1B9CD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60" y="5180752"/>
            <a:ext cx="1184239" cy="1184239"/>
          </a:xfrm>
          <a:prstGeom prst="diamond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991E8D9E-78F8-FFEE-44B4-22E1E3AFD1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99" y="5166525"/>
            <a:ext cx="1184239" cy="1184239"/>
          </a:xfrm>
          <a:prstGeom prst="diamond">
            <a:avLst/>
          </a:prstGeom>
        </p:spPr>
      </p:pic>
    </p:spTree>
    <p:extLst>
      <p:ext uri="{BB962C8B-B14F-4D97-AF65-F5344CB8AC3E}">
        <p14:creationId xmlns:p14="http://schemas.microsoft.com/office/powerpoint/2010/main" val="133310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EBC0-5537-21EC-5F0B-3720C1A5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75" y="390731"/>
            <a:ext cx="7584831" cy="1325563"/>
          </a:xfrm>
        </p:spPr>
        <p:txBody>
          <a:bodyPr>
            <a:noAutofit/>
          </a:bodyPr>
          <a:lstStyle/>
          <a:p>
            <a:r>
              <a:rPr lang="en-US" sz="3200" dirty="0"/>
              <a:t>Pack 172 provides all patches, Webelos colors, shoulder loops, neckerchief, slide, book, pins, and other awards.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6397C7-42BF-7CDC-52C4-06D21CBF2D35}"/>
              </a:ext>
            </a:extLst>
          </p:cNvPr>
          <p:cNvSpPr txBox="1">
            <a:spLocks/>
          </p:cNvSpPr>
          <p:nvPr/>
        </p:nvSpPr>
        <p:spPr>
          <a:xfrm>
            <a:off x="6828693" y="365124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Parent provides </a:t>
            </a:r>
            <a:r>
              <a:rPr lang="en-US" sz="3200" u="sng" dirty="0"/>
              <a:t>official </a:t>
            </a:r>
            <a:r>
              <a:rPr lang="en-US" sz="3200" dirty="0"/>
              <a:t>khaki shirt and pair of good pants, shorts, or skirt.</a:t>
            </a:r>
          </a:p>
        </p:txBody>
      </p:sp>
      <p:pic>
        <p:nvPicPr>
          <p:cNvPr id="18" name="Picture 17" descr="A picture containing text, soup, dish&#10;&#10;Description automatically generated">
            <a:extLst>
              <a:ext uri="{FF2B5EF4-FFF2-40B4-BE49-F238E27FC236}">
                <a16:creationId xmlns:a16="http://schemas.microsoft.com/office/drawing/2014/main" id="{A076CFCC-A74F-F25F-C554-F83FA7314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24" y="4358371"/>
            <a:ext cx="2667000" cy="1162050"/>
          </a:xfrm>
          <a:prstGeom prst="rect">
            <a:avLst/>
          </a:prstGeom>
        </p:spPr>
      </p:pic>
      <p:pic>
        <p:nvPicPr>
          <p:cNvPr id="22" name="Picture 21" descr="A pair of blue jeans&#10;&#10;Description automatically generated">
            <a:extLst>
              <a:ext uri="{FF2B5EF4-FFF2-40B4-BE49-F238E27FC236}">
                <a16:creationId xmlns:a16="http://schemas.microsoft.com/office/drawing/2014/main" id="{9D512819-3358-4C8B-812F-DD8592194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72" y="3726550"/>
            <a:ext cx="1394168" cy="1394168"/>
          </a:xfrm>
          <a:prstGeom prst="rect">
            <a:avLst/>
          </a:prstGeom>
        </p:spPr>
      </p:pic>
      <p:pic>
        <p:nvPicPr>
          <p:cNvPr id="5" name="Picture 4" descr="A picture containing clothing&#10;&#10;Description automatically generated">
            <a:extLst>
              <a:ext uri="{FF2B5EF4-FFF2-40B4-BE49-F238E27FC236}">
                <a16:creationId xmlns:a16="http://schemas.microsoft.com/office/drawing/2014/main" id="{08CE2D72-7CC2-6402-24EE-2EF11D774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74" y="1685974"/>
            <a:ext cx="2735733" cy="2735733"/>
          </a:xfrm>
          <a:prstGeom prst="rect">
            <a:avLst/>
          </a:prstGeom>
        </p:spPr>
      </p:pic>
      <p:pic>
        <p:nvPicPr>
          <p:cNvPr id="15" name="Picture 14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B164C910-2671-7B83-8C7B-C418CF8E3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91" y="3227537"/>
            <a:ext cx="1276350" cy="3581400"/>
          </a:xfrm>
          <a:prstGeom prst="rect">
            <a:avLst/>
          </a:prstGeom>
        </p:spPr>
      </p:pic>
      <p:pic>
        <p:nvPicPr>
          <p:cNvPr id="17" name="Picture 16" descr="Chart, shape&#10;&#10;Description automatically generated">
            <a:extLst>
              <a:ext uri="{FF2B5EF4-FFF2-40B4-BE49-F238E27FC236}">
                <a16:creationId xmlns:a16="http://schemas.microsoft.com/office/drawing/2014/main" id="{28C6BD32-BA55-A48C-5562-9E5C5AB226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6" b="21968"/>
          <a:stretch/>
        </p:blipFill>
        <p:spPr>
          <a:xfrm>
            <a:off x="2368062" y="2042442"/>
            <a:ext cx="2256326" cy="1191262"/>
          </a:xfrm>
          <a:prstGeom prst="rect">
            <a:avLst/>
          </a:prstGeom>
        </p:spPr>
      </p:pic>
      <p:pic>
        <p:nvPicPr>
          <p:cNvPr id="21" name="Picture 20" descr="A picture containing clothing, trouser&#10;&#10;Description automatically generated">
            <a:extLst>
              <a:ext uri="{FF2B5EF4-FFF2-40B4-BE49-F238E27FC236}">
                <a16:creationId xmlns:a16="http://schemas.microsoft.com/office/drawing/2014/main" id="{4EE3EC6C-8DD8-5B29-5E2E-2629B15B7D1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r="32227"/>
          <a:stretch/>
        </p:blipFill>
        <p:spPr>
          <a:xfrm>
            <a:off x="10701316" y="1410105"/>
            <a:ext cx="1147701" cy="2316445"/>
          </a:xfrm>
          <a:prstGeom prst="rect">
            <a:avLst/>
          </a:prstGeom>
        </p:spPr>
      </p:pic>
      <p:pic>
        <p:nvPicPr>
          <p:cNvPr id="25" name="Picture 24" descr="A pair of grey jeans&#10;&#10;Description automatically generated with low confidence">
            <a:extLst>
              <a:ext uri="{FF2B5EF4-FFF2-40B4-BE49-F238E27FC236}">
                <a16:creationId xmlns:a16="http://schemas.microsoft.com/office/drawing/2014/main" id="{972E576C-5134-3BF2-8F9F-31D82419D0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110" y="4421707"/>
            <a:ext cx="1563273" cy="156327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9A617BA-F0ED-6AD4-3099-F0B54AE6FD99}"/>
              </a:ext>
            </a:extLst>
          </p:cNvPr>
          <p:cNvGrpSpPr/>
          <p:nvPr/>
        </p:nvGrpSpPr>
        <p:grpSpPr>
          <a:xfrm>
            <a:off x="1143644" y="2929140"/>
            <a:ext cx="1432728" cy="797410"/>
            <a:chOff x="2357387" y="3624297"/>
            <a:chExt cx="1613238" cy="956109"/>
          </a:xfrm>
        </p:grpSpPr>
        <p:pic>
          <p:nvPicPr>
            <p:cNvPr id="27" name="Picture 26" descr="A picture containing red, fabric&#10;&#10;Description automatically generated">
              <a:extLst>
                <a:ext uri="{FF2B5EF4-FFF2-40B4-BE49-F238E27FC236}">
                  <a16:creationId xmlns:a16="http://schemas.microsoft.com/office/drawing/2014/main" id="{1D38D0C9-A852-6F4E-1503-D4F185C00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387" y="3624297"/>
              <a:ext cx="577895" cy="956109"/>
            </a:xfrm>
            <a:prstGeom prst="rect">
              <a:avLst/>
            </a:prstGeom>
          </p:spPr>
        </p:pic>
        <p:pic>
          <p:nvPicPr>
            <p:cNvPr id="29" name="Picture 28" descr="A red and white striped flag&#10;&#10;Description automatically generated with low confidence">
              <a:extLst>
                <a:ext uri="{FF2B5EF4-FFF2-40B4-BE49-F238E27FC236}">
                  <a16:creationId xmlns:a16="http://schemas.microsoft.com/office/drawing/2014/main" id="{EB9B0F94-D215-D5D1-DF65-F6C2AC0E6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1" r="24177"/>
            <a:stretch/>
          </p:blipFill>
          <p:spPr>
            <a:xfrm>
              <a:off x="2915799" y="3624297"/>
              <a:ext cx="537030" cy="956109"/>
            </a:xfrm>
            <a:prstGeom prst="rect">
              <a:avLst/>
            </a:prstGeom>
          </p:spPr>
        </p:pic>
        <p:pic>
          <p:nvPicPr>
            <p:cNvPr id="31" name="Picture 3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B67D17C-F84C-5F6C-5AEA-AE2F434F92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1" r="24177"/>
            <a:stretch/>
          </p:blipFill>
          <p:spPr>
            <a:xfrm>
              <a:off x="3433595" y="3624297"/>
              <a:ext cx="537030" cy="956109"/>
            </a:xfrm>
            <a:prstGeom prst="rect">
              <a:avLst/>
            </a:prstGeom>
          </p:spPr>
        </p:pic>
      </p:grp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83AAF21E-01AC-E143-28CC-921D0687C2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57" y="4009868"/>
            <a:ext cx="1639574" cy="507563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FDA148B-BADE-429C-C7E2-68F5CD050E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5" y="2868957"/>
            <a:ext cx="753098" cy="9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2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2323</TotalTime>
  <Words>1442</Words>
  <Application>Microsoft Office PowerPoint</Application>
  <PresentationFormat>Widescreen</PresentationFormat>
  <Paragraphs>173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Posterama</vt:lpstr>
      <vt:lpstr>Office Theme</vt:lpstr>
      <vt:lpstr>PowerPoint Presentation</vt:lpstr>
      <vt:lpstr>PowerPoint Presentation</vt:lpstr>
      <vt:lpstr>PowerPoint Presentation</vt:lpstr>
      <vt:lpstr>Pack 172 Community Service</vt:lpstr>
      <vt:lpstr>Pack 172 Special Outings and Events</vt:lpstr>
      <vt:lpstr>PowerPoint Presentation</vt:lpstr>
      <vt:lpstr>Pack 172 provides all patches,           neckerchief, slide, belt, belt loops,                       and all other awards.</vt:lpstr>
      <vt:lpstr>Pack 172 provides all patches, belt, neckerchief, slide, belt loops,                       and other awards.</vt:lpstr>
      <vt:lpstr>Pack 172 provides all patches, Webelos colors, shoulder loops, neckerchief, slide, book, pins, and other awards.</vt:lpstr>
      <vt:lpstr>PowerPoint Presentation</vt:lpstr>
      <vt:lpstr>PowerPoint Presentation</vt:lpstr>
      <vt:lpstr>PowerPoint Presentation</vt:lpstr>
      <vt:lpstr>Cost of Cub Scouting</vt:lpstr>
      <vt:lpstr>Ways to Pay for Scouting—Do NOT let the cost stop you from signing up!  We will find a way!</vt:lpstr>
      <vt:lpstr>PowerPoint Presentation</vt:lpstr>
      <vt:lpstr>New Scout’s First Rank:  Bobcat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Sievers</dc:creator>
  <cp:lastModifiedBy>Lisa Sievers</cp:lastModifiedBy>
  <cp:revision>58</cp:revision>
  <dcterms:created xsi:type="dcterms:W3CDTF">2022-05-15T18:54:01Z</dcterms:created>
  <dcterms:modified xsi:type="dcterms:W3CDTF">2022-08-12T15:26:05Z</dcterms:modified>
</cp:coreProperties>
</file>