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76" r:id="rId6"/>
    <p:sldId id="258" r:id="rId7"/>
    <p:sldId id="268" r:id="rId8"/>
    <p:sldId id="319" r:id="rId9"/>
    <p:sldId id="260" r:id="rId10"/>
    <p:sldId id="311" r:id="rId11"/>
    <p:sldId id="312" r:id="rId12"/>
    <p:sldId id="266" r:id="rId13"/>
    <p:sldId id="259" r:id="rId14"/>
    <p:sldId id="265" r:id="rId15"/>
    <p:sldId id="315" r:id="rId16"/>
    <p:sldId id="270" r:id="rId17"/>
    <p:sldId id="304" r:id="rId18"/>
    <p:sldId id="320" r:id="rId19"/>
    <p:sldId id="322"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538F56-DD65-6218-FFD3-2CA8C6FE2BDC}" name="Danessa Hemmer" initials="DH" userId="fc359894daa68c7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D409D8-0A04-4C0E-B0BE-16A3F60E482B}" v="2" dt="2024-08-26T20:32:10.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8" autoAdjust="0"/>
    <p:restoredTop sz="84575" autoAdjust="0"/>
  </p:normalViewPr>
  <p:slideViewPr>
    <p:cSldViewPr snapToGrid="0">
      <p:cViewPr>
        <p:scale>
          <a:sx n="75" d="100"/>
          <a:sy n="75" d="100"/>
        </p:scale>
        <p:origin x="926" y="-1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a Douglas" userId="f969dd7d-6d01-48f6-b4f7-45178a1575b8" providerId="ADAL" clId="{7AD409D8-0A04-4C0E-B0BE-16A3F60E482B}"/>
    <pc:docChg chg="undo custSel addSld delSld modSld sldOrd">
      <pc:chgData name="Tina Douglas" userId="f969dd7d-6d01-48f6-b4f7-45178a1575b8" providerId="ADAL" clId="{7AD409D8-0A04-4C0E-B0BE-16A3F60E482B}" dt="2024-08-26T20:32:47.804" v="623" actId="20577"/>
      <pc:docMkLst>
        <pc:docMk/>
      </pc:docMkLst>
      <pc:sldChg chg="modSp mod">
        <pc:chgData name="Tina Douglas" userId="f969dd7d-6d01-48f6-b4f7-45178a1575b8" providerId="ADAL" clId="{7AD409D8-0A04-4C0E-B0BE-16A3F60E482B}" dt="2024-08-26T20:27:38.523" v="408" actId="1076"/>
        <pc:sldMkLst>
          <pc:docMk/>
          <pc:sldMk cId="2509936820" sldId="257"/>
        </pc:sldMkLst>
        <pc:spChg chg="mod">
          <ac:chgData name="Tina Douglas" userId="f969dd7d-6d01-48f6-b4f7-45178a1575b8" providerId="ADAL" clId="{7AD409D8-0A04-4C0E-B0BE-16A3F60E482B}" dt="2024-08-26T20:23:31.569" v="28" actId="1076"/>
          <ac:spMkLst>
            <pc:docMk/>
            <pc:sldMk cId="2509936820" sldId="257"/>
            <ac:spMk id="6" creationId="{B5F7C756-67A0-1867-5B10-8D1970FDD88C}"/>
          </ac:spMkLst>
        </pc:spChg>
        <pc:picChg chg="mod">
          <ac:chgData name="Tina Douglas" userId="f969dd7d-6d01-48f6-b4f7-45178a1575b8" providerId="ADAL" clId="{7AD409D8-0A04-4C0E-B0BE-16A3F60E482B}" dt="2024-08-26T20:27:38.523" v="408" actId="1076"/>
          <ac:picMkLst>
            <pc:docMk/>
            <pc:sldMk cId="2509936820" sldId="257"/>
            <ac:picMk id="9" creationId="{DC0AA07D-7DFF-059F-6959-6342FCCB0CA6}"/>
          </ac:picMkLst>
        </pc:picChg>
      </pc:sldChg>
      <pc:sldChg chg="ord">
        <pc:chgData name="Tina Douglas" userId="f969dd7d-6d01-48f6-b4f7-45178a1575b8" providerId="ADAL" clId="{7AD409D8-0A04-4C0E-B0BE-16A3F60E482B}" dt="2024-08-26T20:25:18.019" v="85"/>
        <pc:sldMkLst>
          <pc:docMk/>
          <pc:sldMk cId="1905975466" sldId="258"/>
        </pc:sldMkLst>
      </pc:sldChg>
      <pc:sldChg chg="ord">
        <pc:chgData name="Tina Douglas" userId="f969dd7d-6d01-48f6-b4f7-45178a1575b8" providerId="ADAL" clId="{7AD409D8-0A04-4C0E-B0BE-16A3F60E482B}" dt="2024-08-26T20:28:57.475" v="479"/>
        <pc:sldMkLst>
          <pc:docMk/>
          <pc:sldMk cId="3778246336" sldId="259"/>
        </pc:sldMkLst>
      </pc:sldChg>
      <pc:sldChg chg="addSp delSp modSp mod ord">
        <pc:chgData name="Tina Douglas" userId="f969dd7d-6d01-48f6-b4f7-45178a1575b8" providerId="ADAL" clId="{7AD409D8-0A04-4C0E-B0BE-16A3F60E482B}" dt="2024-08-26T20:29:54.555" v="518" actId="1076"/>
        <pc:sldMkLst>
          <pc:docMk/>
          <pc:sldMk cId="600759301" sldId="260"/>
        </pc:sldMkLst>
        <pc:spChg chg="add mod">
          <ac:chgData name="Tina Douglas" userId="f969dd7d-6d01-48f6-b4f7-45178a1575b8" providerId="ADAL" clId="{7AD409D8-0A04-4C0E-B0BE-16A3F60E482B}" dt="2024-08-26T20:29:54.555" v="518" actId="1076"/>
          <ac:spMkLst>
            <pc:docMk/>
            <pc:sldMk cId="600759301" sldId="260"/>
            <ac:spMk id="2" creationId="{B6F2FEBC-B0CC-A25D-C724-B83D70B8E83E}"/>
          </ac:spMkLst>
        </pc:spChg>
        <pc:spChg chg="mod">
          <ac:chgData name="Tina Douglas" userId="f969dd7d-6d01-48f6-b4f7-45178a1575b8" providerId="ADAL" clId="{7AD409D8-0A04-4C0E-B0BE-16A3F60E482B}" dt="2024-08-26T20:29:23.549" v="485"/>
          <ac:spMkLst>
            <pc:docMk/>
            <pc:sldMk cId="600759301" sldId="260"/>
            <ac:spMk id="8" creationId="{DD3AF66F-1658-DF2E-19A9-002DC24724D5}"/>
          </ac:spMkLst>
        </pc:spChg>
        <pc:spChg chg="del">
          <ac:chgData name="Tina Douglas" userId="f969dd7d-6d01-48f6-b4f7-45178a1575b8" providerId="ADAL" clId="{7AD409D8-0A04-4C0E-B0BE-16A3F60E482B}" dt="2024-08-26T20:29:13.114" v="483" actId="478"/>
          <ac:spMkLst>
            <pc:docMk/>
            <pc:sldMk cId="600759301" sldId="260"/>
            <ac:spMk id="12" creationId="{F7F04451-1543-4727-67C8-7CA6BAB50353}"/>
          </ac:spMkLst>
        </pc:spChg>
        <pc:picChg chg="del">
          <ac:chgData name="Tina Douglas" userId="f969dd7d-6d01-48f6-b4f7-45178a1575b8" providerId="ADAL" clId="{7AD409D8-0A04-4C0E-B0BE-16A3F60E482B}" dt="2024-08-26T20:29:05.238" v="482" actId="478"/>
          <ac:picMkLst>
            <pc:docMk/>
            <pc:sldMk cId="600759301" sldId="260"/>
            <ac:picMk id="3" creationId="{B2A660F1-159B-5D8D-A4B5-73CADD0A1C6A}"/>
          </ac:picMkLst>
        </pc:picChg>
      </pc:sldChg>
      <pc:sldChg chg="del">
        <pc:chgData name="Tina Douglas" userId="f969dd7d-6d01-48f6-b4f7-45178a1575b8" providerId="ADAL" clId="{7AD409D8-0A04-4C0E-B0BE-16A3F60E482B}" dt="2024-08-26T20:31:52.111" v="579" actId="47"/>
        <pc:sldMkLst>
          <pc:docMk/>
          <pc:sldMk cId="3957610110" sldId="262"/>
        </pc:sldMkLst>
      </pc:sldChg>
      <pc:sldChg chg="del">
        <pc:chgData name="Tina Douglas" userId="f969dd7d-6d01-48f6-b4f7-45178a1575b8" providerId="ADAL" clId="{7AD409D8-0A04-4C0E-B0BE-16A3F60E482B}" dt="2024-08-26T20:31:52.761" v="580" actId="47"/>
        <pc:sldMkLst>
          <pc:docMk/>
          <pc:sldMk cId="3303397956" sldId="263"/>
        </pc:sldMkLst>
      </pc:sldChg>
      <pc:sldChg chg="del">
        <pc:chgData name="Tina Douglas" userId="f969dd7d-6d01-48f6-b4f7-45178a1575b8" providerId="ADAL" clId="{7AD409D8-0A04-4C0E-B0BE-16A3F60E482B}" dt="2024-08-26T20:30:21.589" v="524" actId="47"/>
        <pc:sldMkLst>
          <pc:docMk/>
          <pc:sldMk cId="3801545006" sldId="264"/>
        </pc:sldMkLst>
      </pc:sldChg>
      <pc:sldChg chg="ord">
        <pc:chgData name="Tina Douglas" userId="f969dd7d-6d01-48f6-b4f7-45178a1575b8" providerId="ADAL" clId="{7AD409D8-0A04-4C0E-B0BE-16A3F60E482B}" dt="2024-08-26T20:31:16.047" v="566"/>
        <pc:sldMkLst>
          <pc:docMk/>
          <pc:sldMk cId="3966755165" sldId="265"/>
        </pc:sldMkLst>
      </pc:sldChg>
      <pc:sldChg chg="ord">
        <pc:chgData name="Tina Douglas" userId="f969dd7d-6d01-48f6-b4f7-45178a1575b8" providerId="ADAL" clId="{7AD409D8-0A04-4C0E-B0BE-16A3F60E482B}" dt="2024-08-26T20:30:49.551" v="553"/>
        <pc:sldMkLst>
          <pc:docMk/>
          <pc:sldMk cId="3618300784" sldId="266"/>
        </pc:sldMkLst>
      </pc:sldChg>
      <pc:sldChg chg="del">
        <pc:chgData name="Tina Douglas" userId="f969dd7d-6d01-48f6-b4f7-45178a1575b8" providerId="ADAL" clId="{7AD409D8-0A04-4C0E-B0BE-16A3F60E482B}" dt="2024-08-26T20:31:09.466" v="564" actId="47"/>
        <pc:sldMkLst>
          <pc:docMk/>
          <pc:sldMk cId="2013556208" sldId="267"/>
        </pc:sldMkLst>
      </pc:sldChg>
      <pc:sldChg chg="delSp modSp mod ord">
        <pc:chgData name="Tina Douglas" userId="f969dd7d-6d01-48f6-b4f7-45178a1575b8" providerId="ADAL" clId="{7AD409D8-0A04-4C0E-B0BE-16A3F60E482B}" dt="2024-08-26T20:28:15.235" v="415" actId="478"/>
        <pc:sldMkLst>
          <pc:docMk/>
          <pc:sldMk cId="2820853658" sldId="268"/>
        </pc:sldMkLst>
        <pc:spChg chg="mod">
          <ac:chgData name="Tina Douglas" userId="f969dd7d-6d01-48f6-b4f7-45178a1575b8" providerId="ADAL" clId="{7AD409D8-0A04-4C0E-B0BE-16A3F60E482B}" dt="2024-08-26T20:28:10.501" v="414" actId="6549"/>
          <ac:spMkLst>
            <pc:docMk/>
            <pc:sldMk cId="2820853658" sldId="268"/>
            <ac:spMk id="4" creationId="{3C966F64-183D-676F-3C80-4ED152F0EC55}"/>
          </ac:spMkLst>
        </pc:spChg>
        <pc:spChg chg="del">
          <ac:chgData name="Tina Douglas" userId="f969dd7d-6d01-48f6-b4f7-45178a1575b8" providerId="ADAL" clId="{7AD409D8-0A04-4C0E-B0BE-16A3F60E482B}" dt="2024-08-26T20:28:15.235" v="415" actId="478"/>
          <ac:spMkLst>
            <pc:docMk/>
            <pc:sldMk cId="2820853658" sldId="268"/>
            <ac:spMk id="11" creationId="{370E0AE3-02A7-A276-69C0-03D0251C0996}"/>
          </ac:spMkLst>
        </pc:spChg>
      </pc:sldChg>
      <pc:sldChg chg="ord">
        <pc:chgData name="Tina Douglas" userId="f969dd7d-6d01-48f6-b4f7-45178a1575b8" providerId="ADAL" clId="{7AD409D8-0A04-4C0E-B0BE-16A3F60E482B}" dt="2024-08-26T20:31:36.064" v="573"/>
        <pc:sldMkLst>
          <pc:docMk/>
          <pc:sldMk cId="3941911789" sldId="270"/>
        </pc:sldMkLst>
      </pc:sldChg>
      <pc:sldChg chg="del ord">
        <pc:chgData name="Tina Douglas" userId="f969dd7d-6d01-48f6-b4f7-45178a1575b8" providerId="ADAL" clId="{7AD409D8-0A04-4C0E-B0BE-16A3F60E482B}" dt="2024-08-26T20:32:00.223" v="584" actId="47"/>
        <pc:sldMkLst>
          <pc:docMk/>
          <pc:sldMk cId="2602039380" sldId="272"/>
        </pc:sldMkLst>
      </pc:sldChg>
      <pc:sldChg chg="delSp modSp mod modNotesTx">
        <pc:chgData name="Tina Douglas" userId="f969dd7d-6d01-48f6-b4f7-45178a1575b8" providerId="ADAL" clId="{7AD409D8-0A04-4C0E-B0BE-16A3F60E482B}" dt="2024-08-26T20:30:42.362" v="551" actId="20577"/>
        <pc:sldMkLst>
          <pc:docMk/>
          <pc:sldMk cId="4245498783" sldId="276"/>
        </pc:sldMkLst>
        <pc:spChg chg="mod">
          <ac:chgData name="Tina Douglas" userId="f969dd7d-6d01-48f6-b4f7-45178a1575b8" providerId="ADAL" clId="{7AD409D8-0A04-4C0E-B0BE-16A3F60E482B}" dt="2024-08-26T20:30:42.362" v="551" actId="20577"/>
          <ac:spMkLst>
            <pc:docMk/>
            <pc:sldMk cId="4245498783" sldId="276"/>
            <ac:spMk id="4" creationId="{528C37A1-F0B2-845A-4DA8-C36A13A78480}"/>
          </ac:spMkLst>
        </pc:spChg>
        <pc:spChg chg="del">
          <ac:chgData name="Tina Douglas" userId="f969dd7d-6d01-48f6-b4f7-45178a1575b8" providerId="ADAL" clId="{7AD409D8-0A04-4C0E-B0BE-16A3F60E482B}" dt="2024-08-26T20:24:49.096" v="76" actId="478"/>
          <ac:spMkLst>
            <pc:docMk/>
            <pc:sldMk cId="4245498783" sldId="276"/>
            <ac:spMk id="7" creationId="{38AEC5DB-AF5B-5AF2-E03A-36659A798E6E}"/>
          </ac:spMkLst>
        </pc:spChg>
        <pc:spChg chg="mod">
          <ac:chgData name="Tina Douglas" userId="f969dd7d-6d01-48f6-b4f7-45178a1575b8" providerId="ADAL" clId="{7AD409D8-0A04-4C0E-B0BE-16A3F60E482B}" dt="2024-08-26T20:23:43.079" v="44" actId="20577"/>
          <ac:spMkLst>
            <pc:docMk/>
            <pc:sldMk cId="4245498783" sldId="276"/>
            <ac:spMk id="10" creationId="{2F2FEA2B-75B0-A709-2C23-7E35845882F4}"/>
          </ac:spMkLst>
        </pc:spChg>
        <pc:picChg chg="del">
          <ac:chgData name="Tina Douglas" userId="f969dd7d-6d01-48f6-b4f7-45178a1575b8" providerId="ADAL" clId="{7AD409D8-0A04-4C0E-B0BE-16A3F60E482B}" dt="2024-08-26T20:24:43.164" v="74" actId="478"/>
          <ac:picMkLst>
            <pc:docMk/>
            <pc:sldMk cId="4245498783" sldId="276"/>
            <ac:picMk id="6" creationId="{562DFA01-AF80-5619-461C-0CB97E37AA69}"/>
          </ac:picMkLst>
        </pc:picChg>
        <pc:cxnChg chg="del">
          <ac:chgData name="Tina Douglas" userId="f969dd7d-6d01-48f6-b4f7-45178a1575b8" providerId="ADAL" clId="{7AD409D8-0A04-4C0E-B0BE-16A3F60E482B}" dt="2024-08-26T20:24:50.527" v="77" actId="478"/>
          <ac:cxnSpMkLst>
            <pc:docMk/>
            <pc:sldMk cId="4245498783" sldId="276"/>
            <ac:cxnSpMk id="9" creationId="{85B40525-06FC-9D37-A474-BFC1F0E3DCFE}"/>
          </ac:cxnSpMkLst>
        </pc:cxnChg>
      </pc:sldChg>
      <pc:sldChg chg="del">
        <pc:chgData name="Tina Douglas" userId="f969dd7d-6d01-48f6-b4f7-45178a1575b8" providerId="ADAL" clId="{7AD409D8-0A04-4C0E-B0BE-16A3F60E482B}" dt="2024-08-26T20:25:14.677" v="83" actId="47"/>
        <pc:sldMkLst>
          <pc:docMk/>
          <pc:sldMk cId="4011119235" sldId="277"/>
        </pc:sldMkLst>
      </pc:sldChg>
      <pc:sldChg chg="del">
        <pc:chgData name="Tina Douglas" userId="f969dd7d-6d01-48f6-b4f7-45178a1575b8" providerId="ADAL" clId="{7AD409D8-0A04-4C0E-B0BE-16A3F60E482B}" dt="2024-08-26T20:31:55.113" v="582" actId="47"/>
        <pc:sldMkLst>
          <pc:docMk/>
          <pc:sldMk cId="960016860" sldId="278"/>
        </pc:sldMkLst>
      </pc:sldChg>
      <pc:sldChg chg="del">
        <pc:chgData name="Tina Douglas" userId="f969dd7d-6d01-48f6-b4f7-45178a1575b8" providerId="ADAL" clId="{7AD409D8-0A04-4C0E-B0BE-16A3F60E482B}" dt="2024-08-26T20:31:05.254" v="561" actId="47"/>
        <pc:sldMkLst>
          <pc:docMk/>
          <pc:sldMk cId="239575471" sldId="281"/>
        </pc:sldMkLst>
      </pc:sldChg>
      <pc:sldChg chg="del">
        <pc:chgData name="Tina Douglas" userId="f969dd7d-6d01-48f6-b4f7-45178a1575b8" providerId="ADAL" clId="{7AD409D8-0A04-4C0E-B0BE-16A3F60E482B}" dt="2024-08-26T20:31:03.938" v="559" actId="47"/>
        <pc:sldMkLst>
          <pc:docMk/>
          <pc:sldMk cId="2474867057" sldId="282"/>
        </pc:sldMkLst>
      </pc:sldChg>
      <pc:sldChg chg="del">
        <pc:chgData name="Tina Douglas" userId="f969dd7d-6d01-48f6-b4f7-45178a1575b8" providerId="ADAL" clId="{7AD409D8-0A04-4C0E-B0BE-16A3F60E482B}" dt="2024-08-26T20:31:47.502" v="576" actId="47"/>
        <pc:sldMkLst>
          <pc:docMk/>
          <pc:sldMk cId="563413861" sldId="283"/>
        </pc:sldMkLst>
      </pc:sldChg>
      <pc:sldChg chg="del">
        <pc:chgData name="Tina Douglas" userId="f969dd7d-6d01-48f6-b4f7-45178a1575b8" providerId="ADAL" clId="{7AD409D8-0A04-4C0E-B0BE-16A3F60E482B}" dt="2024-08-26T20:28:54.641" v="477" actId="47"/>
        <pc:sldMkLst>
          <pc:docMk/>
          <pc:sldMk cId="4154018706" sldId="290"/>
        </pc:sldMkLst>
      </pc:sldChg>
      <pc:sldChg chg="del">
        <pc:chgData name="Tina Douglas" userId="f969dd7d-6d01-48f6-b4f7-45178a1575b8" providerId="ADAL" clId="{7AD409D8-0A04-4C0E-B0BE-16A3F60E482B}" dt="2024-08-26T20:30:26.294" v="528" actId="47"/>
        <pc:sldMkLst>
          <pc:docMk/>
          <pc:sldMk cId="2083896121" sldId="291"/>
        </pc:sldMkLst>
      </pc:sldChg>
      <pc:sldChg chg="del">
        <pc:chgData name="Tina Douglas" userId="f969dd7d-6d01-48f6-b4f7-45178a1575b8" providerId="ADAL" clId="{7AD409D8-0A04-4C0E-B0BE-16A3F60E482B}" dt="2024-08-26T20:31:04.719" v="560" actId="47"/>
        <pc:sldMkLst>
          <pc:docMk/>
          <pc:sldMk cId="4063550108" sldId="292"/>
        </pc:sldMkLst>
      </pc:sldChg>
      <pc:sldChg chg="del">
        <pc:chgData name="Tina Douglas" userId="f969dd7d-6d01-48f6-b4f7-45178a1575b8" providerId="ADAL" clId="{7AD409D8-0A04-4C0E-B0BE-16A3F60E482B}" dt="2024-08-26T20:31:06.770" v="563" actId="47"/>
        <pc:sldMkLst>
          <pc:docMk/>
          <pc:sldMk cId="2265887805" sldId="293"/>
        </pc:sldMkLst>
      </pc:sldChg>
      <pc:sldChg chg="del">
        <pc:chgData name="Tina Douglas" userId="f969dd7d-6d01-48f6-b4f7-45178a1575b8" providerId="ADAL" clId="{7AD409D8-0A04-4C0E-B0BE-16A3F60E482B}" dt="2024-08-26T20:25:11.257" v="81" actId="47"/>
        <pc:sldMkLst>
          <pc:docMk/>
          <pc:sldMk cId="2328633093" sldId="294"/>
        </pc:sldMkLst>
      </pc:sldChg>
      <pc:sldChg chg="del">
        <pc:chgData name="Tina Douglas" userId="f969dd7d-6d01-48f6-b4f7-45178a1575b8" providerId="ADAL" clId="{7AD409D8-0A04-4C0E-B0BE-16A3F60E482B}" dt="2024-08-26T20:31:06.079" v="562" actId="47"/>
        <pc:sldMkLst>
          <pc:docMk/>
          <pc:sldMk cId="3264326013" sldId="295"/>
        </pc:sldMkLst>
      </pc:sldChg>
      <pc:sldChg chg="del">
        <pc:chgData name="Tina Douglas" userId="f969dd7d-6d01-48f6-b4f7-45178a1575b8" providerId="ADAL" clId="{7AD409D8-0A04-4C0E-B0BE-16A3F60E482B}" dt="2024-08-26T20:31:53.970" v="581" actId="47"/>
        <pc:sldMkLst>
          <pc:docMk/>
          <pc:sldMk cId="2258964727" sldId="296"/>
        </pc:sldMkLst>
      </pc:sldChg>
      <pc:sldChg chg="del">
        <pc:chgData name="Tina Douglas" userId="f969dd7d-6d01-48f6-b4f7-45178a1575b8" providerId="ADAL" clId="{7AD409D8-0A04-4C0E-B0BE-16A3F60E482B}" dt="2024-08-26T20:30:59.687" v="554" actId="47"/>
        <pc:sldMkLst>
          <pc:docMk/>
          <pc:sldMk cId="1610974187" sldId="297"/>
        </pc:sldMkLst>
      </pc:sldChg>
      <pc:sldChg chg="del">
        <pc:chgData name="Tina Douglas" userId="f969dd7d-6d01-48f6-b4f7-45178a1575b8" providerId="ADAL" clId="{7AD409D8-0A04-4C0E-B0BE-16A3F60E482B}" dt="2024-08-26T20:31:02.984" v="558" actId="47"/>
        <pc:sldMkLst>
          <pc:docMk/>
          <pc:sldMk cId="2172644277" sldId="299"/>
        </pc:sldMkLst>
      </pc:sldChg>
      <pc:sldChg chg="del">
        <pc:chgData name="Tina Douglas" userId="f969dd7d-6d01-48f6-b4f7-45178a1575b8" providerId="ADAL" clId="{7AD409D8-0A04-4C0E-B0BE-16A3F60E482B}" dt="2024-08-26T20:31:00.236" v="555" actId="47"/>
        <pc:sldMkLst>
          <pc:docMk/>
          <pc:sldMk cId="461794727" sldId="300"/>
        </pc:sldMkLst>
      </pc:sldChg>
      <pc:sldChg chg="del">
        <pc:chgData name="Tina Douglas" userId="f969dd7d-6d01-48f6-b4f7-45178a1575b8" providerId="ADAL" clId="{7AD409D8-0A04-4C0E-B0BE-16A3F60E482B}" dt="2024-08-26T20:31:02.292" v="557" actId="47"/>
        <pc:sldMkLst>
          <pc:docMk/>
          <pc:sldMk cId="4256810043" sldId="301"/>
        </pc:sldMkLst>
      </pc:sldChg>
      <pc:sldChg chg="modSp mod ord">
        <pc:chgData name="Tina Douglas" userId="f969dd7d-6d01-48f6-b4f7-45178a1575b8" providerId="ADAL" clId="{7AD409D8-0A04-4C0E-B0BE-16A3F60E482B}" dt="2024-08-26T20:32:23.860" v="595" actId="20577"/>
        <pc:sldMkLst>
          <pc:docMk/>
          <pc:sldMk cId="1770372001" sldId="304"/>
        </pc:sldMkLst>
        <pc:spChg chg="mod">
          <ac:chgData name="Tina Douglas" userId="f969dd7d-6d01-48f6-b4f7-45178a1575b8" providerId="ADAL" clId="{7AD409D8-0A04-4C0E-B0BE-16A3F60E482B}" dt="2024-08-26T20:32:23.860" v="595" actId="20577"/>
          <ac:spMkLst>
            <pc:docMk/>
            <pc:sldMk cId="1770372001" sldId="304"/>
            <ac:spMk id="4" creationId="{43E91E4E-9892-C8F2-DB06-C0A8BB05DBBC}"/>
          </ac:spMkLst>
        </pc:spChg>
      </pc:sldChg>
      <pc:sldChg chg="del">
        <pc:chgData name="Tina Douglas" userId="f969dd7d-6d01-48f6-b4f7-45178a1575b8" providerId="ADAL" clId="{7AD409D8-0A04-4C0E-B0BE-16A3F60E482B}" dt="2024-08-26T20:31:50.037" v="577" actId="47"/>
        <pc:sldMkLst>
          <pc:docMk/>
          <pc:sldMk cId="2345348906" sldId="305"/>
        </pc:sldMkLst>
      </pc:sldChg>
      <pc:sldChg chg="del">
        <pc:chgData name="Tina Douglas" userId="f969dd7d-6d01-48f6-b4f7-45178a1575b8" providerId="ADAL" clId="{7AD409D8-0A04-4C0E-B0BE-16A3F60E482B}" dt="2024-08-26T20:31:50.962" v="578" actId="47"/>
        <pc:sldMkLst>
          <pc:docMk/>
          <pc:sldMk cId="3561211241" sldId="306"/>
        </pc:sldMkLst>
      </pc:sldChg>
      <pc:sldChg chg="del">
        <pc:chgData name="Tina Douglas" userId="f969dd7d-6d01-48f6-b4f7-45178a1575b8" providerId="ADAL" clId="{7AD409D8-0A04-4C0E-B0BE-16A3F60E482B}" dt="2024-08-26T20:30:22.549" v="525" actId="47"/>
        <pc:sldMkLst>
          <pc:docMk/>
          <pc:sldMk cId="270685952" sldId="307"/>
        </pc:sldMkLst>
      </pc:sldChg>
      <pc:sldChg chg="del">
        <pc:chgData name="Tina Douglas" userId="f969dd7d-6d01-48f6-b4f7-45178a1575b8" providerId="ADAL" clId="{7AD409D8-0A04-4C0E-B0BE-16A3F60E482B}" dt="2024-08-26T20:31:55.869" v="583" actId="47"/>
        <pc:sldMkLst>
          <pc:docMk/>
          <pc:sldMk cId="91262768" sldId="308"/>
        </pc:sldMkLst>
      </pc:sldChg>
      <pc:sldChg chg="del">
        <pc:chgData name="Tina Douglas" userId="f969dd7d-6d01-48f6-b4f7-45178a1575b8" providerId="ADAL" clId="{7AD409D8-0A04-4C0E-B0BE-16A3F60E482B}" dt="2024-08-26T20:28:52.714" v="476" actId="47"/>
        <pc:sldMkLst>
          <pc:docMk/>
          <pc:sldMk cId="3312802228" sldId="309"/>
        </pc:sldMkLst>
      </pc:sldChg>
      <pc:sldChg chg="del">
        <pc:chgData name="Tina Douglas" userId="f969dd7d-6d01-48f6-b4f7-45178a1575b8" providerId="ADAL" clId="{7AD409D8-0A04-4C0E-B0BE-16A3F60E482B}" dt="2024-08-26T20:25:12.759" v="82" actId="47"/>
        <pc:sldMkLst>
          <pc:docMk/>
          <pc:sldMk cId="1992023408" sldId="310"/>
        </pc:sldMkLst>
      </pc:sldChg>
      <pc:sldChg chg="ord">
        <pc:chgData name="Tina Douglas" userId="f969dd7d-6d01-48f6-b4f7-45178a1575b8" providerId="ADAL" clId="{7AD409D8-0A04-4C0E-B0BE-16A3F60E482B}" dt="2024-08-26T20:30:09.208" v="520"/>
        <pc:sldMkLst>
          <pc:docMk/>
          <pc:sldMk cId="1368988611" sldId="311"/>
        </pc:sldMkLst>
      </pc:sldChg>
      <pc:sldChg chg="ord">
        <pc:chgData name="Tina Douglas" userId="f969dd7d-6d01-48f6-b4f7-45178a1575b8" providerId="ADAL" clId="{7AD409D8-0A04-4C0E-B0BE-16A3F60E482B}" dt="2024-08-26T20:30:15.732" v="522"/>
        <pc:sldMkLst>
          <pc:docMk/>
          <pc:sldMk cId="376134395" sldId="312"/>
        </pc:sldMkLst>
      </pc:sldChg>
      <pc:sldChg chg="del">
        <pc:chgData name="Tina Douglas" userId="f969dd7d-6d01-48f6-b4f7-45178a1575b8" providerId="ADAL" clId="{7AD409D8-0A04-4C0E-B0BE-16A3F60E482B}" dt="2024-08-26T20:30:19.891" v="523" actId="47"/>
        <pc:sldMkLst>
          <pc:docMk/>
          <pc:sldMk cId="418092043" sldId="313"/>
        </pc:sldMkLst>
      </pc:sldChg>
      <pc:sldChg chg="del">
        <pc:chgData name="Tina Douglas" userId="f969dd7d-6d01-48f6-b4f7-45178a1575b8" providerId="ADAL" clId="{7AD409D8-0A04-4C0E-B0BE-16A3F60E482B}" dt="2024-08-26T20:30:24.573" v="527" actId="47"/>
        <pc:sldMkLst>
          <pc:docMk/>
          <pc:sldMk cId="4260427543" sldId="314"/>
        </pc:sldMkLst>
      </pc:sldChg>
      <pc:sldChg chg="modSp mod ord">
        <pc:chgData name="Tina Douglas" userId="f969dd7d-6d01-48f6-b4f7-45178a1575b8" providerId="ADAL" clId="{7AD409D8-0A04-4C0E-B0BE-16A3F60E482B}" dt="2024-08-26T20:31:33.787" v="571" actId="20577"/>
        <pc:sldMkLst>
          <pc:docMk/>
          <pc:sldMk cId="3378413451" sldId="315"/>
        </pc:sldMkLst>
        <pc:spChg chg="mod">
          <ac:chgData name="Tina Douglas" userId="f969dd7d-6d01-48f6-b4f7-45178a1575b8" providerId="ADAL" clId="{7AD409D8-0A04-4C0E-B0BE-16A3F60E482B}" dt="2024-08-26T20:31:33.787" v="571" actId="20577"/>
          <ac:spMkLst>
            <pc:docMk/>
            <pc:sldMk cId="3378413451" sldId="315"/>
            <ac:spMk id="4" creationId="{43E91E4E-9892-C8F2-DB06-C0A8BB05DBBC}"/>
          </ac:spMkLst>
        </pc:spChg>
        <pc:spChg chg="mod">
          <ac:chgData name="Tina Douglas" userId="f969dd7d-6d01-48f6-b4f7-45178a1575b8" providerId="ADAL" clId="{7AD409D8-0A04-4C0E-B0BE-16A3F60E482B}" dt="2024-08-26T20:31:30.033" v="569" actId="6549"/>
          <ac:spMkLst>
            <pc:docMk/>
            <pc:sldMk cId="3378413451" sldId="315"/>
            <ac:spMk id="8" creationId="{253E2BF1-5E4B-5ECA-9047-4B9A364BA0D9}"/>
          </ac:spMkLst>
        </pc:spChg>
      </pc:sldChg>
      <pc:sldChg chg="del">
        <pc:chgData name="Tina Douglas" userId="f969dd7d-6d01-48f6-b4f7-45178a1575b8" providerId="ADAL" clId="{7AD409D8-0A04-4C0E-B0BE-16A3F60E482B}" dt="2024-08-26T20:30:23.736" v="526" actId="47"/>
        <pc:sldMkLst>
          <pc:docMk/>
          <pc:sldMk cId="2231451534" sldId="317"/>
        </pc:sldMkLst>
      </pc:sldChg>
      <pc:sldChg chg="del">
        <pc:chgData name="Tina Douglas" userId="f969dd7d-6d01-48f6-b4f7-45178a1575b8" providerId="ADAL" clId="{7AD409D8-0A04-4C0E-B0BE-16A3F60E482B}" dt="2024-08-26T20:31:01.468" v="556" actId="47"/>
        <pc:sldMkLst>
          <pc:docMk/>
          <pc:sldMk cId="931697364" sldId="318"/>
        </pc:sldMkLst>
      </pc:sldChg>
      <pc:sldChg chg="modSp add mod">
        <pc:chgData name="Tina Douglas" userId="f969dd7d-6d01-48f6-b4f7-45178a1575b8" providerId="ADAL" clId="{7AD409D8-0A04-4C0E-B0BE-16A3F60E482B}" dt="2024-08-26T20:28:40.355" v="474" actId="20577"/>
        <pc:sldMkLst>
          <pc:docMk/>
          <pc:sldMk cId="2909848310" sldId="319"/>
        </pc:sldMkLst>
        <pc:spChg chg="mod">
          <ac:chgData name="Tina Douglas" userId="f969dd7d-6d01-48f6-b4f7-45178a1575b8" providerId="ADAL" clId="{7AD409D8-0A04-4C0E-B0BE-16A3F60E482B}" dt="2024-08-26T20:28:40.355" v="474" actId="20577"/>
          <ac:spMkLst>
            <pc:docMk/>
            <pc:sldMk cId="2909848310" sldId="319"/>
            <ac:spMk id="4" creationId="{3C966F64-183D-676F-3C80-4ED152F0EC55}"/>
          </ac:spMkLst>
        </pc:spChg>
        <pc:spChg chg="mod">
          <ac:chgData name="Tina Douglas" userId="f969dd7d-6d01-48f6-b4f7-45178a1575b8" providerId="ADAL" clId="{7AD409D8-0A04-4C0E-B0BE-16A3F60E482B}" dt="2024-08-26T20:28:32.277" v="425" actId="20577"/>
          <ac:spMkLst>
            <pc:docMk/>
            <pc:sldMk cId="2909848310" sldId="319"/>
            <ac:spMk id="10" creationId="{2F2FEA2B-75B0-A709-2C23-7E35845882F4}"/>
          </ac:spMkLst>
        </pc:spChg>
      </pc:sldChg>
      <pc:sldChg chg="delSp modSp add mod">
        <pc:chgData name="Tina Douglas" userId="f969dd7d-6d01-48f6-b4f7-45178a1575b8" providerId="ADAL" clId="{7AD409D8-0A04-4C0E-B0BE-16A3F60E482B}" dt="2024-08-26T20:32:19.757" v="593" actId="20577"/>
        <pc:sldMkLst>
          <pc:docMk/>
          <pc:sldMk cId="1169820963" sldId="320"/>
        </pc:sldMkLst>
        <pc:spChg chg="del">
          <ac:chgData name="Tina Douglas" userId="f969dd7d-6d01-48f6-b4f7-45178a1575b8" providerId="ADAL" clId="{7AD409D8-0A04-4C0E-B0BE-16A3F60E482B}" dt="2024-08-26T20:32:14.485" v="588" actId="478"/>
          <ac:spMkLst>
            <pc:docMk/>
            <pc:sldMk cId="1169820963" sldId="320"/>
            <ac:spMk id="4" creationId="{43E91E4E-9892-C8F2-DB06-C0A8BB05DBBC}"/>
          </ac:spMkLst>
        </pc:spChg>
        <pc:spChg chg="del">
          <ac:chgData name="Tina Douglas" userId="f969dd7d-6d01-48f6-b4f7-45178a1575b8" providerId="ADAL" clId="{7AD409D8-0A04-4C0E-B0BE-16A3F60E482B}" dt="2024-08-26T20:32:17.801" v="589" actId="478"/>
          <ac:spMkLst>
            <pc:docMk/>
            <pc:sldMk cId="1169820963" sldId="320"/>
            <ac:spMk id="8" creationId="{253E2BF1-5E4B-5ECA-9047-4B9A364BA0D9}"/>
          </ac:spMkLst>
        </pc:spChg>
        <pc:spChg chg="mod">
          <ac:chgData name="Tina Douglas" userId="f969dd7d-6d01-48f6-b4f7-45178a1575b8" providerId="ADAL" clId="{7AD409D8-0A04-4C0E-B0BE-16A3F60E482B}" dt="2024-08-26T20:32:19.757" v="593" actId="20577"/>
          <ac:spMkLst>
            <pc:docMk/>
            <pc:sldMk cId="1169820963" sldId="320"/>
            <ac:spMk id="10" creationId="{2F2FEA2B-75B0-A709-2C23-7E35845882F4}"/>
          </ac:spMkLst>
        </pc:spChg>
        <pc:picChg chg="del">
          <ac:chgData name="Tina Douglas" userId="f969dd7d-6d01-48f6-b4f7-45178a1575b8" providerId="ADAL" clId="{7AD409D8-0A04-4C0E-B0BE-16A3F60E482B}" dt="2024-08-26T20:32:11.757" v="587" actId="478"/>
          <ac:picMkLst>
            <pc:docMk/>
            <pc:sldMk cId="1169820963" sldId="320"/>
            <ac:picMk id="3" creationId="{B381F6DE-FABD-2685-8E7E-38E7403A97AD}"/>
          </ac:picMkLst>
        </pc:picChg>
        <pc:picChg chg="del">
          <ac:chgData name="Tina Douglas" userId="f969dd7d-6d01-48f6-b4f7-45178a1575b8" providerId="ADAL" clId="{7AD409D8-0A04-4C0E-B0BE-16A3F60E482B}" dt="2024-08-26T20:32:10.312" v="586" actId="478"/>
          <ac:picMkLst>
            <pc:docMk/>
            <pc:sldMk cId="1169820963" sldId="320"/>
            <ac:picMk id="1026" creationId="{4C7868BD-EB28-4435-C2D9-6385C77DA9BA}"/>
          </ac:picMkLst>
        </pc:picChg>
      </pc:sldChg>
      <pc:sldChg chg="new del">
        <pc:chgData name="Tina Douglas" userId="f969dd7d-6d01-48f6-b4f7-45178a1575b8" providerId="ADAL" clId="{7AD409D8-0A04-4C0E-B0BE-16A3F60E482B}" dt="2024-08-26T20:32:41.377" v="598" actId="2696"/>
        <pc:sldMkLst>
          <pc:docMk/>
          <pc:sldMk cId="336366878" sldId="321"/>
        </pc:sldMkLst>
      </pc:sldChg>
      <pc:sldChg chg="modSp add mod">
        <pc:chgData name="Tina Douglas" userId="f969dd7d-6d01-48f6-b4f7-45178a1575b8" providerId="ADAL" clId="{7AD409D8-0A04-4C0E-B0BE-16A3F60E482B}" dt="2024-08-26T20:32:47.804" v="623" actId="20577"/>
        <pc:sldMkLst>
          <pc:docMk/>
          <pc:sldMk cId="521490761" sldId="322"/>
        </pc:sldMkLst>
        <pc:spChg chg="mod">
          <ac:chgData name="Tina Douglas" userId="f969dd7d-6d01-48f6-b4f7-45178a1575b8" providerId="ADAL" clId="{7AD409D8-0A04-4C0E-B0BE-16A3F60E482B}" dt="2024-08-26T20:32:47.804" v="623" actId="20577"/>
          <ac:spMkLst>
            <pc:docMk/>
            <pc:sldMk cId="521490761" sldId="322"/>
            <ac:spMk id="10" creationId="{2F2FEA2B-75B0-A709-2C23-7E35845882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BA2BC-2F22-499C-BACE-B0FA0D51B8F4}"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2E846-42E7-4470-A6B3-4BB19204F784}" type="slidenum">
              <a:rPr lang="en-US" smtClean="0"/>
              <a:t>‹#›</a:t>
            </a:fld>
            <a:endParaRPr lang="en-US"/>
          </a:p>
        </p:txBody>
      </p:sp>
    </p:spTree>
    <p:extLst>
      <p:ext uri="{BB962C8B-B14F-4D97-AF65-F5344CB8AC3E}">
        <p14:creationId xmlns:p14="http://schemas.microsoft.com/office/powerpoint/2010/main" val="232405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2</a:t>
            </a:fld>
            <a:endParaRPr lang="en-US"/>
          </a:p>
        </p:txBody>
      </p:sp>
    </p:spTree>
    <p:extLst>
      <p:ext uri="{BB962C8B-B14F-4D97-AF65-F5344CB8AC3E}">
        <p14:creationId xmlns:p14="http://schemas.microsoft.com/office/powerpoint/2010/main" val="1984152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talked about before, these rewards are in addition to what you Unit choses to do as well as TE Rewards.</a:t>
            </a:r>
          </a:p>
          <a:p>
            <a:r>
              <a:rPr lang="en-US" dirty="0"/>
              <a:t>Again, this is where you can get a better idea of what we were talking about with each Scout having their own account.  </a:t>
            </a:r>
          </a:p>
        </p:txBody>
      </p:sp>
      <p:sp>
        <p:nvSpPr>
          <p:cNvPr id="4" name="Slide Number Placeholder 3"/>
          <p:cNvSpPr>
            <a:spLocks noGrp="1"/>
          </p:cNvSpPr>
          <p:nvPr>
            <p:ph type="sldNum" sz="quarter" idx="5"/>
          </p:nvPr>
        </p:nvSpPr>
        <p:spPr/>
        <p:txBody>
          <a:bodyPr/>
          <a:lstStyle/>
          <a:p>
            <a:fld id="{CF72E846-42E7-4470-A6B3-4BB19204F784}" type="slidenum">
              <a:rPr lang="en-US" smtClean="0"/>
              <a:t>13</a:t>
            </a:fld>
            <a:endParaRPr lang="en-US"/>
          </a:p>
        </p:txBody>
      </p:sp>
    </p:spTree>
    <p:extLst>
      <p:ext uri="{BB962C8B-B14F-4D97-AF65-F5344CB8AC3E}">
        <p14:creationId xmlns:p14="http://schemas.microsoft.com/office/powerpoint/2010/main" val="1167476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an optional “Can Not attend” for the Popcorn Ball. We’ll have more details to come on exactly how much the gift card will be. </a:t>
            </a:r>
          </a:p>
          <a:p>
            <a:r>
              <a:rPr lang="en-US" dirty="0"/>
              <a:t>The Gift card will be MAC </a:t>
            </a:r>
            <a:r>
              <a:rPr lang="en-US" dirty="0" err="1"/>
              <a:t>Bucks.</a:t>
            </a:r>
            <a:r>
              <a:rPr lang="en-US" dirty="0"/>
              <a:t> MAC Bucks can be used at any of our Council Scout Shops, any registrations or camp trading posts. </a:t>
            </a:r>
          </a:p>
        </p:txBody>
      </p:sp>
      <p:sp>
        <p:nvSpPr>
          <p:cNvPr id="4" name="Slide Number Placeholder 3"/>
          <p:cNvSpPr>
            <a:spLocks noGrp="1"/>
          </p:cNvSpPr>
          <p:nvPr>
            <p:ph type="sldNum" sz="quarter" idx="5"/>
          </p:nvPr>
        </p:nvSpPr>
        <p:spPr/>
        <p:txBody>
          <a:bodyPr/>
          <a:lstStyle/>
          <a:p>
            <a:fld id="{CF72E846-42E7-4470-A6B3-4BB19204F784}" type="slidenum">
              <a:rPr lang="en-US" smtClean="0"/>
              <a:t>14</a:t>
            </a:fld>
            <a:endParaRPr lang="en-US"/>
          </a:p>
        </p:txBody>
      </p:sp>
    </p:spTree>
    <p:extLst>
      <p:ext uri="{BB962C8B-B14F-4D97-AF65-F5344CB8AC3E}">
        <p14:creationId xmlns:p14="http://schemas.microsoft.com/office/powerpoint/2010/main" val="4207455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an optional “Can Not attend” for the Popcorn Ball. We’ll have more details to come on exactly how much the gift card will be. </a:t>
            </a:r>
          </a:p>
          <a:p>
            <a:r>
              <a:rPr lang="en-US" dirty="0"/>
              <a:t>The Gift card will be MAC </a:t>
            </a:r>
            <a:r>
              <a:rPr lang="en-US" dirty="0" err="1"/>
              <a:t>Bucks.</a:t>
            </a:r>
            <a:r>
              <a:rPr lang="en-US" dirty="0"/>
              <a:t> MAC Bucks can be used at any of our Council Scout Shops, any registrations or camp trading posts. </a:t>
            </a:r>
          </a:p>
        </p:txBody>
      </p:sp>
      <p:sp>
        <p:nvSpPr>
          <p:cNvPr id="4" name="Slide Number Placeholder 3"/>
          <p:cNvSpPr>
            <a:spLocks noGrp="1"/>
          </p:cNvSpPr>
          <p:nvPr>
            <p:ph type="sldNum" sz="quarter" idx="5"/>
          </p:nvPr>
        </p:nvSpPr>
        <p:spPr/>
        <p:txBody>
          <a:bodyPr/>
          <a:lstStyle/>
          <a:p>
            <a:fld id="{CF72E846-42E7-4470-A6B3-4BB19204F784}" type="slidenum">
              <a:rPr lang="en-US" smtClean="0"/>
              <a:t>15</a:t>
            </a:fld>
            <a:endParaRPr lang="en-US"/>
          </a:p>
        </p:txBody>
      </p:sp>
    </p:spTree>
    <p:extLst>
      <p:ext uri="{BB962C8B-B14F-4D97-AF65-F5344CB8AC3E}">
        <p14:creationId xmlns:p14="http://schemas.microsoft.com/office/powerpoint/2010/main" val="4216365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an optional “Can Not attend” for the Popcorn Ball. We’ll have more details to come on exactly how much the gift card will be. </a:t>
            </a:r>
          </a:p>
          <a:p>
            <a:r>
              <a:rPr lang="en-US" dirty="0"/>
              <a:t>The Gift card will be MAC </a:t>
            </a:r>
            <a:r>
              <a:rPr lang="en-US" dirty="0" err="1"/>
              <a:t>Bucks.</a:t>
            </a:r>
            <a:r>
              <a:rPr lang="en-US" dirty="0"/>
              <a:t> MAC Bucks can be used at any of our Council Scout Shops, any registrations or camp trading posts. </a:t>
            </a:r>
          </a:p>
        </p:txBody>
      </p:sp>
      <p:sp>
        <p:nvSpPr>
          <p:cNvPr id="4" name="Slide Number Placeholder 3"/>
          <p:cNvSpPr>
            <a:spLocks noGrp="1"/>
          </p:cNvSpPr>
          <p:nvPr>
            <p:ph type="sldNum" sz="quarter" idx="5"/>
          </p:nvPr>
        </p:nvSpPr>
        <p:spPr/>
        <p:txBody>
          <a:bodyPr/>
          <a:lstStyle/>
          <a:p>
            <a:fld id="{CF72E846-42E7-4470-A6B3-4BB19204F784}" type="slidenum">
              <a:rPr lang="en-US" smtClean="0"/>
              <a:t>16</a:t>
            </a:fld>
            <a:endParaRPr lang="en-US"/>
          </a:p>
        </p:txBody>
      </p:sp>
    </p:spTree>
    <p:extLst>
      <p:ext uri="{BB962C8B-B14F-4D97-AF65-F5344CB8AC3E}">
        <p14:creationId xmlns:p14="http://schemas.microsoft.com/office/powerpoint/2010/main" val="90882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hangingPunct="1">
              <a:spcAft>
                <a:spcPts val="1200"/>
              </a:spcAft>
            </a:pPr>
            <a:r>
              <a:rPr lang="en-US" sz="4800" b="1" dirty="0">
                <a:solidFill>
                  <a:srgbClr val="D02D2B"/>
                </a:solidFill>
                <a:latin typeface="General Sans Semibold"/>
              </a:rPr>
              <a:t>Benefits for Scouts</a:t>
            </a:r>
          </a:p>
          <a:p>
            <a:pPr marL="285750" indent="-285750" defTabSz="914400" hangingPunct="1">
              <a:buFont typeface="Arial,Sans-Serif"/>
              <a:buChar char="•"/>
            </a:pPr>
            <a:r>
              <a:rPr lang="en-US" sz="4000" kern="1200" dirty="0">
                <a:solidFill>
                  <a:prstClr val="black"/>
                </a:solidFill>
                <a:latin typeface="Calibri" panose="020F0502020204030204"/>
                <a:cs typeface="Arial"/>
              </a:rPr>
              <a:t>Personal growth program that can be applied to advancement opportunities and service projects. </a:t>
            </a:r>
            <a:endParaRPr lang="en-US" sz="4000" kern="1200" dirty="0">
              <a:solidFill>
                <a:prstClr val="black"/>
              </a:solidFill>
              <a:latin typeface="Calibri" panose="020F0502020204030204"/>
              <a:ea typeface="Calibri" panose="020F0502020204030204"/>
              <a:cs typeface="Calibri" panose="020F0502020204030204"/>
            </a:endParaRPr>
          </a:p>
          <a:p>
            <a:pPr marL="285750" indent="-285750" defTabSz="914400" hangingPunct="1">
              <a:buFont typeface="Arial,Sans-Serif"/>
              <a:buChar char="•"/>
            </a:pPr>
            <a:r>
              <a:rPr lang="en-US" sz="4000" kern="1200" dirty="0">
                <a:solidFill>
                  <a:prstClr val="black"/>
                </a:solidFill>
                <a:latin typeface="Calibri" panose="020F0502020204030204"/>
                <a:cs typeface="Arial"/>
              </a:rPr>
              <a:t>Earn Amazon eGift Cards</a:t>
            </a:r>
            <a:endParaRPr lang="en-US" sz="4000" kern="1200" dirty="0">
              <a:solidFill>
                <a:prstClr val="black"/>
              </a:solidFill>
              <a:latin typeface="Calibri" panose="020F0502020204030204"/>
              <a:ea typeface="Calibri" panose="020F0502020204030204"/>
              <a:cs typeface="Calibri" panose="020F0502020204030204"/>
            </a:endParaRPr>
          </a:p>
          <a:p>
            <a:pPr marL="742950" lvl="1" indent="-285750" defTabSz="914400" hangingPunct="1">
              <a:buFont typeface="Arial,Sans-Serif"/>
              <a:buChar char="•"/>
            </a:pPr>
            <a:r>
              <a:rPr lang="en-US" sz="4000" kern="1200" dirty="0">
                <a:solidFill>
                  <a:prstClr val="black"/>
                </a:solidFill>
                <a:latin typeface="Calibri" panose="020F0502020204030204"/>
                <a:cs typeface="Arial"/>
              </a:rPr>
              <a:t>Millions of prize choices</a:t>
            </a:r>
          </a:p>
          <a:p>
            <a:pPr marL="742950" lvl="1" indent="-285750" defTabSz="914400" hangingPunct="1">
              <a:buFont typeface="Arial,Sans-Serif"/>
              <a:buChar char="•"/>
            </a:pPr>
            <a:r>
              <a:rPr lang="en-US" sz="4000" kern="1200" dirty="0">
                <a:solidFill>
                  <a:prstClr val="black"/>
                </a:solidFill>
                <a:latin typeface="Calibri" panose="020F0502020204030204"/>
                <a:cs typeface="Arial"/>
              </a:rPr>
              <a:t>Scouts choose the prizes they </a:t>
            </a:r>
            <a:r>
              <a:rPr lang="en-US" sz="4000" i="1" kern="1200" dirty="0">
                <a:solidFill>
                  <a:prstClr val="black"/>
                </a:solidFill>
                <a:latin typeface="Calibri" panose="020F0502020204030204"/>
                <a:cs typeface="Arial"/>
              </a:rPr>
              <a:t>want</a:t>
            </a:r>
          </a:p>
          <a:p>
            <a:pPr marL="0" lvl="0" indent="0" defTabSz="914400" hangingPunct="1">
              <a:buFont typeface="Arial" panose="020B0604020202020204" pitchFamily="34" charset="0"/>
              <a:buNone/>
            </a:pPr>
            <a:r>
              <a:rPr lang="en-US" sz="4000" i="1" kern="1200" dirty="0">
                <a:solidFill>
                  <a:prstClr val="black"/>
                </a:solidFill>
                <a:latin typeface="Calibri" panose="020F0502020204030204"/>
                <a:cs typeface="Arial"/>
              </a:rPr>
              <a:t>Units should also be planning/budgeting what does your Scouts and families get out of participating. Do you have a prize program with those instant rewards? </a:t>
            </a:r>
          </a:p>
          <a:p>
            <a:pPr marL="0" lvl="0" indent="0" defTabSz="914400" hangingPunct="1">
              <a:buFont typeface="Arial" panose="020B0604020202020204" pitchFamily="34" charset="0"/>
              <a:buNone/>
            </a:pPr>
            <a:r>
              <a:rPr lang="en-US" sz="4000" i="1" kern="1200" dirty="0">
                <a:solidFill>
                  <a:prstClr val="black"/>
                </a:solidFill>
                <a:latin typeface="Calibri" panose="020F0502020204030204"/>
                <a:cs typeface="Arial"/>
              </a:rPr>
              <a:t>Are the Scout saving for a big trip. National Jambo is coming in 2026, Troops should take in consideration how their Scouts will fund this – do they know how much they will have to sell this year and next to afford it. </a:t>
            </a:r>
            <a:endParaRPr lang="en-US" sz="4000" kern="1200" dirty="0">
              <a:solidFill>
                <a:prstClr val="black"/>
              </a:solidFill>
              <a:latin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3</a:t>
            </a:fld>
            <a:endParaRPr lang="en-US"/>
          </a:p>
        </p:txBody>
      </p:sp>
    </p:spTree>
    <p:extLst>
      <p:ext uri="{BB962C8B-B14F-4D97-AF65-F5344CB8AC3E}">
        <p14:creationId xmlns:p14="http://schemas.microsoft.com/office/powerpoint/2010/main" val="365232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not committed your unit or do not have a leader account yet, scan the </a:t>
            </a:r>
            <a:r>
              <a:rPr lang="en-US" dirty="0" err="1"/>
              <a:t>qr</a:t>
            </a:r>
            <a:r>
              <a:rPr lang="en-US" dirty="0"/>
              <a:t> code now as we talk through these </a:t>
            </a:r>
          </a:p>
        </p:txBody>
      </p:sp>
      <p:sp>
        <p:nvSpPr>
          <p:cNvPr id="4" name="Slide Number Placeholder 3"/>
          <p:cNvSpPr>
            <a:spLocks noGrp="1"/>
          </p:cNvSpPr>
          <p:nvPr>
            <p:ph type="sldNum" sz="quarter" idx="5"/>
          </p:nvPr>
        </p:nvSpPr>
        <p:spPr/>
        <p:txBody>
          <a:bodyPr/>
          <a:lstStyle/>
          <a:p>
            <a:fld id="{CF72E846-42E7-4470-A6B3-4BB19204F784}" type="slidenum">
              <a:rPr lang="en-US" smtClean="0"/>
              <a:t>6</a:t>
            </a:fld>
            <a:endParaRPr lang="en-US"/>
          </a:p>
        </p:txBody>
      </p:sp>
    </p:spTree>
    <p:extLst>
      <p:ext uri="{BB962C8B-B14F-4D97-AF65-F5344CB8AC3E}">
        <p14:creationId xmlns:p14="http://schemas.microsoft.com/office/powerpoint/2010/main" val="3406993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If they do not have their login info they can use the “forgot” features. </a:t>
            </a:r>
          </a:p>
          <a:p>
            <a:r>
              <a:rPr lang="en-US" dirty="0"/>
              <a:t>If you are a pack and you have Scouts that crossed over to a troop please move them to their new troop, if you have not done so yet. </a:t>
            </a:r>
          </a:p>
          <a:p>
            <a:r>
              <a:rPr lang="en-US" dirty="0"/>
              <a:t>They can also move their own accounts from the settings tab of the app. </a:t>
            </a:r>
          </a:p>
          <a:p>
            <a:r>
              <a:rPr lang="en-US" dirty="0"/>
              <a:t>If they have an old account that hasn’t been logged into, for 12 months, it should reactivate once they log in and should show up in your roster again. Or you can submit a ticket to Trail’s End.</a:t>
            </a:r>
          </a:p>
          <a:p>
            <a:endParaRPr lang="en-US" dirty="0"/>
          </a:p>
          <a:p>
            <a:r>
              <a:rPr lang="en-US" dirty="0"/>
              <a:t>I highly recommend talking to your families that typically put multiple Scouts under 1 account. Rewards/incentives are on a per account basis. </a:t>
            </a:r>
          </a:p>
          <a:p>
            <a:r>
              <a:rPr lang="en-US" dirty="0"/>
              <a:t>For example, there is only ONE t-shirt for that account that hits the goal level, or one patch. Accounts with multiple names on them will be excluded from things like the Top 50 spin party, etc. </a:t>
            </a:r>
          </a:p>
          <a:p>
            <a:endParaRPr lang="en-US" dirty="0"/>
          </a:p>
          <a:p>
            <a:r>
              <a:rPr lang="en-US" dirty="0"/>
              <a:t>Some of the updated tech features we will talk about will become available throughout the next couple of weeks. </a:t>
            </a:r>
          </a:p>
          <a:p>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7</a:t>
            </a:fld>
            <a:endParaRPr lang="en-US"/>
          </a:p>
        </p:txBody>
      </p:sp>
    </p:spTree>
    <p:extLst>
      <p:ext uri="{BB962C8B-B14F-4D97-AF65-F5344CB8AC3E}">
        <p14:creationId xmlns:p14="http://schemas.microsoft.com/office/powerpoint/2010/main" val="3304869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Consumers carry less cash and are typically willing to spend more when using credit</a:t>
            </a:r>
          </a:p>
          <a:p>
            <a:r>
              <a:rPr lang="en-US" dirty="0"/>
              <a:t>Scouts earn more points wit credit. </a:t>
            </a:r>
          </a:p>
          <a:p>
            <a:r>
              <a:rPr lang="en-US" dirty="0"/>
              <a:t>Safer for the Scouts and Unit when there isn’t a bunch of cash. </a:t>
            </a:r>
          </a:p>
          <a:p>
            <a:pPr marL="171450" indent="-171450">
              <a:buFontTx/>
              <a:buChar char="-"/>
            </a:pPr>
            <a:r>
              <a:rPr lang="en-US" dirty="0"/>
              <a:t>Plus less frequent bank visits for the treasurer. </a:t>
            </a:r>
          </a:p>
          <a:p>
            <a:pPr marL="0" indent="0">
              <a:buFontTx/>
              <a:buNone/>
            </a:pPr>
            <a:r>
              <a:rPr lang="en-US" dirty="0"/>
              <a:t>Most Units have a payout to the unit at the end of the season, than needing to hand in a check and/or tracking down money from scouts. </a:t>
            </a:r>
          </a:p>
          <a:p>
            <a:pPr marL="0" indent="0">
              <a:buFontTx/>
              <a:buNone/>
            </a:pPr>
            <a:r>
              <a:rPr lang="en-US" dirty="0"/>
              <a:t>Square Brand readers are the only compatible reader, but they are not required. </a:t>
            </a:r>
          </a:p>
          <a:p>
            <a:pPr marL="0" indent="0">
              <a:buFontTx/>
              <a:buNone/>
            </a:pPr>
            <a:r>
              <a:rPr lang="en-US" dirty="0"/>
              <a:t>They app now accepts Google Pay, Apple Pay, or Cash App Pay, in addition to credit and debit. </a:t>
            </a:r>
          </a:p>
          <a:p>
            <a:pPr marL="0" indent="0">
              <a:buFontTx/>
              <a:buNone/>
            </a:pPr>
            <a:endParaRPr lang="en-US" dirty="0"/>
          </a:p>
          <a:p>
            <a:pPr marL="0" indent="0">
              <a:buFontTx/>
              <a:buNone/>
            </a:pPr>
            <a:r>
              <a:rPr lang="en-US" dirty="0"/>
              <a:t>Digital wallets can tap the Bluetooth Reader OR send the customer the cart to compete the transaction by phone number OR they can scan the QR code. </a:t>
            </a:r>
          </a:p>
          <a:p>
            <a:pPr marL="171450" indent="-171450">
              <a:buFontTx/>
              <a:buChar char="-"/>
            </a:pPr>
            <a:r>
              <a:rPr lang="en-US" dirty="0"/>
              <a:t>Watch this video. https://www.youtube.com/watch?v=I_0TWpEGyQE&amp;t=8s</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8</a:t>
            </a:fld>
            <a:endParaRPr lang="en-US"/>
          </a:p>
        </p:txBody>
      </p:sp>
    </p:spTree>
    <p:extLst>
      <p:ext uri="{BB962C8B-B14F-4D97-AF65-F5344CB8AC3E}">
        <p14:creationId xmlns:p14="http://schemas.microsoft.com/office/powerpoint/2010/main" val="3202823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available products and prices for Storefronts and wagon sales. Online products and prices may vary. </a:t>
            </a:r>
          </a:p>
          <a:p>
            <a:endParaRPr lang="en-US" dirty="0"/>
          </a:p>
          <a:p>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9</a:t>
            </a:fld>
            <a:endParaRPr lang="en-US"/>
          </a:p>
        </p:txBody>
      </p:sp>
    </p:spTree>
    <p:extLst>
      <p:ext uri="{BB962C8B-B14F-4D97-AF65-F5344CB8AC3E}">
        <p14:creationId xmlns:p14="http://schemas.microsoft.com/office/powerpoint/2010/main" val="960956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(7/25) shipping is $11.99 for orders under $65 and $3 for Microwave. </a:t>
            </a:r>
          </a:p>
        </p:txBody>
      </p:sp>
      <p:sp>
        <p:nvSpPr>
          <p:cNvPr id="4" name="Slide Number Placeholder 3"/>
          <p:cNvSpPr>
            <a:spLocks noGrp="1"/>
          </p:cNvSpPr>
          <p:nvPr>
            <p:ph type="sldNum" sz="quarter" idx="5"/>
          </p:nvPr>
        </p:nvSpPr>
        <p:spPr/>
        <p:txBody>
          <a:bodyPr/>
          <a:lstStyle/>
          <a:p>
            <a:fld id="{CF72E846-42E7-4470-A6B3-4BB19204F784}" type="slidenum">
              <a:rPr lang="en-US" smtClean="0"/>
              <a:t>10</a:t>
            </a:fld>
            <a:endParaRPr lang="en-US"/>
          </a:p>
        </p:txBody>
      </p:sp>
    </p:spTree>
    <p:extLst>
      <p:ext uri="{BB962C8B-B14F-4D97-AF65-F5344CB8AC3E}">
        <p14:creationId xmlns:p14="http://schemas.microsoft.com/office/powerpoint/2010/main" val="2892629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 Bonus Rewards (2024) </a:t>
            </a:r>
          </a:p>
          <a:p>
            <a:pPr lvl="1"/>
            <a:r>
              <a:rPr lang="en-US" sz="1500" dirty="0">
                <a:solidFill>
                  <a:srgbClr val="000000"/>
                </a:solidFill>
                <a:effectLst/>
                <a:latin typeface="Rockwell Nova Light" panose="02060303020205020403" pitchFamily="18" charset="0"/>
              </a:rPr>
              <a:t>To qualify, sales must be recorded in the Trail’s End App and</a:t>
            </a:r>
          </a:p>
          <a:p>
            <a:pPr lvl="1"/>
            <a:r>
              <a:rPr lang="en-US" sz="1500" dirty="0">
                <a:solidFill>
                  <a:srgbClr val="000000"/>
                </a:solidFill>
                <a:effectLst/>
                <a:latin typeface="Rockwell Nova Light" panose="02060303020205020403" pitchFamily="18" charset="0"/>
              </a:rPr>
              <a:t> your Unit must select the calculation method -</a:t>
            </a:r>
          </a:p>
          <a:p>
            <a:pPr lvl="1"/>
            <a:r>
              <a:rPr lang="en-US" sz="1500" dirty="0">
                <a:solidFill>
                  <a:srgbClr val="000000"/>
                </a:solidFill>
                <a:effectLst/>
                <a:latin typeface="Rockwell Nova Light" panose="02060303020205020403" pitchFamily="18" charset="0"/>
              </a:rPr>
              <a:t> One Scout per shift: Scout credited for each sale recorded (Top option on the calculation list). </a:t>
            </a:r>
          </a:p>
          <a:p>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11</a:t>
            </a:fld>
            <a:endParaRPr lang="en-US"/>
          </a:p>
        </p:txBody>
      </p:sp>
    </p:spTree>
    <p:extLst>
      <p:ext uri="{BB962C8B-B14F-4D97-AF65-F5344CB8AC3E}">
        <p14:creationId xmlns:p14="http://schemas.microsoft.com/office/powerpoint/2010/main" val="2781152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patches may be combined. For example, if the Scout has $250 HH Donations on line, they complete both missions, but it does not count for $500 in sales. </a:t>
            </a:r>
          </a:p>
          <a:p>
            <a:r>
              <a:rPr lang="en-US" dirty="0"/>
              <a:t>Pop-up missions maybe be Unit or Scout rewards. Keep an eye out for communications in WPN and social Media. </a:t>
            </a:r>
          </a:p>
          <a:p>
            <a:endParaRPr lang="en-US" dirty="0"/>
          </a:p>
          <a:p>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12</a:t>
            </a:fld>
            <a:endParaRPr lang="en-US"/>
          </a:p>
        </p:txBody>
      </p:sp>
    </p:spTree>
    <p:extLst>
      <p:ext uri="{BB962C8B-B14F-4D97-AF65-F5344CB8AC3E}">
        <p14:creationId xmlns:p14="http://schemas.microsoft.com/office/powerpoint/2010/main" val="2460029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D7F8B-0FB6-2DC7-84D3-2596A1C718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860BDD-8179-5A9E-7988-76D1A62F5B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DFC074-EE73-E3E4-E41D-1C56507BAB4E}"/>
              </a:ext>
            </a:extLst>
          </p:cNvPr>
          <p:cNvSpPr>
            <a:spLocks noGrp="1"/>
          </p:cNvSpPr>
          <p:nvPr>
            <p:ph type="dt" sz="half" idx="10"/>
          </p:nvPr>
        </p:nvSpPr>
        <p:spPr/>
        <p:txBody>
          <a:bodyPr/>
          <a:lstStyle/>
          <a:p>
            <a:fld id="{8B1CBDF1-BEE8-4486-B9D6-02E780E092C7}" type="datetimeFigureOut">
              <a:rPr lang="en-US" smtClean="0"/>
              <a:t>8/26/2024</a:t>
            </a:fld>
            <a:endParaRPr lang="en-US"/>
          </a:p>
        </p:txBody>
      </p:sp>
      <p:sp>
        <p:nvSpPr>
          <p:cNvPr id="5" name="Footer Placeholder 4">
            <a:extLst>
              <a:ext uri="{FF2B5EF4-FFF2-40B4-BE49-F238E27FC236}">
                <a16:creationId xmlns:a16="http://schemas.microsoft.com/office/drawing/2014/main" id="{7C14D220-C574-C35A-13C7-DFEE9F554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68321-359B-9229-E037-BBF6F4E0E13E}"/>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154287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3AA6-F2C9-AB1E-7092-6437CEEDD6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8551C7-2B4F-DB45-DB61-862EFBAB3B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10568-8D43-3495-CECD-627295D64FE3}"/>
              </a:ext>
            </a:extLst>
          </p:cNvPr>
          <p:cNvSpPr>
            <a:spLocks noGrp="1"/>
          </p:cNvSpPr>
          <p:nvPr>
            <p:ph type="dt" sz="half" idx="10"/>
          </p:nvPr>
        </p:nvSpPr>
        <p:spPr/>
        <p:txBody>
          <a:bodyPr/>
          <a:lstStyle/>
          <a:p>
            <a:fld id="{8B1CBDF1-BEE8-4486-B9D6-02E780E092C7}" type="datetimeFigureOut">
              <a:rPr lang="en-US" smtClean="0"/>
              <a:t>8/26/2024</a:t>
            </a:fld>
            <a:endParaRPr lang="en-US"/>
          </a:p>
        </p:txBody>
      </p:sp>
      <p:sp>
        <p:nvSpPr>
          <p:cNvPr id="5" name="Footer Placeholder 4">
            <a:extLst>
              <a:ext uri="{FF2B5EF4-FFF2-40B4-BE49-F238E27FC236}">
                <a16:creationId xmlns:a16="http://schemas.microsoft.com/office/drawing/2014/main" id="{1543058F-C94F-59A7-B316-A536922D5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AC6FFD-DC87-23C2-ACBC-F3FEB27BCA98}"/>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251404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F01FE8-BA90-54C2-D93D-9200E003BA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9A778D-9653-F2BC-772A-FFF3EAD262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A8A075-85F3-42F5-88FD-A5537E2AF819}"/>
              </a:ext>
            </a:extLst>
          </p:cNvPr>
          <p:cNvSpPr>
            <a:spLocks noGrp="1"/>
          </p:cNvSpPr>
          <p:nvPr>
            <p:ph type="dt" sz="half" idx="10"/>
          </p:nvPr>
        </p:nvSpPr>
        <p:spPr/>
        <p:txBody>
          <a:bodyPr/>
          <a:lstStyle/>
          <a:p>
            <a:fld id="{8B1CBDF1-BEE8-4486-B9D6-02E780E092C7}" type="datetimeFigureOut">
              <a:rPr lang="en-US" smtClean="0"/>
              <a:t>8/26/2024</a:t>
            </a:fld>
            <a:endParaRPr lang="en-US"/>
          </a:p>
        </p:txBody>
      </p:sp>
      <p:sp>
        <p:nvSpPr>
          <p:cNvPr id="5" name="Footer Placeholder 4">
            <a:extLst>
              <a:ext uri="{FF2B5EF4-FFF2-40B4-BE49-F238E27FC236}">
                <a16:creationId xmlns:a16="http://schemas.microsoft.com/office/drawing/2014/main" id="{4B31BDB6-8B3C-CBB7-4023-0E904C67D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B29DC8-7CCA-5C77-97BA-64C3150AF67E}"/>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12741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4FB8-9554-934E-5CB4-9BFF26431F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2A22C0-950C-D4CB-9F96-3DAE4B33F6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10FA4-36A1-F21A-8791-74ACFE93A18C}"/>
              </a:ext>
            </a:extLst>
          </p:cNvPr>
          <p:cNvSpPr>
            <a:spLocks noGrp="1"/>
          </p:cNvSpPr>
          <p:nvPr>
            <p:ph type="dt" sz="half" idx="10"/>
          </p:nvPr>
        </p:nvSpPr>
        <p:spPr/>
        <p:txBody>
          <a:bodyPr/>
          <a:lstStyle/>
          <a:p>
            <a:fld id="{8B1CBDF1-BEE8-4486-B9D6-02E780E092C7}" type="datetimeFigureOut">
              <a:rPr lang="en-US" smtClean="0"/>
              <a:t>8/26/2024</a:t>
            </a:fld>
            <a:endParaRPr lang="en-US"/>
          </a:p>
        </p:txBody>
      </p:sp>
      <p:sp>
        <p:nvSpPr>
          <p:cNvPr id="5" name="Footer Placeholder 4">
            <a:extLst>
              <a:ext uri="{FF2B5EF4-FFF2-40B4-BE49-F238E27FC236}">
                <a16:creationId xmlns:a16="http://schemas.microsoft.com/office/drawing/2014/main" id="{3DBDC9F3-DFB1-C508-5825-E57E82134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C7291D-5FBD-5388-D762-E5B99EF84AE6}"/>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37205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BB972-2A1F-5398-C12F-CEAD14CA61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887913-B038-830E-D168-5D8F22220D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D24D62-982A-0786-CB24-B62FF57F9EB4}"/>
              </a:ext>
            </a:extLst>
          </p:cNvPr>
          <p:cNvSpPr>
            <a:spLocks noGrp="1"/>
          </p:cNvSpPr>
          <p:nvPr>
            <p:ph type="dt" sz="half" idx="10"/>
          </p:nvPr>
        </p:nvSpPr>
        <p:spPr/>
        <p:txBody>
          <a:bodyPr/>
          <a:lstStyle/>
          <a:p>
            <a:fld id="{8B1CBDF1-BEE8-4486-B9D6-02E780E092C7}" type="datetimeFigureOut">
              <a:rPr lang="en-US" smtClean="0"/>
              <a:t>8/26/2024</a:t>
            </a:fld>
            <a:endParaRPr lang="en-US"/>
          </a:p>
        </p:txBody>
      </p:sp>
      <p:sp>
        <p:nvSpPr>
          <p:cNvPr id="5" name="Footer Placeholder 4">
            <a:extLst>
              <a:ext uri="{FF2B5EF4-FFF2-40B4-BE49-F238E27FC236}">
                <a16:creationId xmlns:a16="http://schemas.microsoft.com/office/drawing/2014/main" id="{9CE4A034-D599-6A56-2C99-8A9154C359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DFCAA8-EA23-552B-0165-D5AD45FEA6EF}"/>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398225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D0BCC-94DA-CC04-0D5F-08C85AB231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59DAA1-E4E6-C0C2-6074-80F36A5187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F75B61-8A9E-71A5-3414-820F247701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C10B00-C1BA-D23D-77BC-D3BF6EEC048E}"/>
              </a:ext>
            </a:extLst>
          </p:cNvPr>
          <p:cNvSpPr>
            <a:spLocks noGrp="1"/>
          </p:cNvSpPr>
          <p:nvPr>
            <p:ph type="dt" sz="half" idx="10"/>
          </p:nvPr>
        </p:nvSpPr>
        <p:spPr/>
        <p:txBody>
          <a:bodyPr/>
          <a:lstStyle/>
          <a:p>
            <a:fld id="{8B1CBDF1-BEE8-4486-B9D6-02E780E092C7}" type="datetimeFigureOut">
              <a:rPr lang="en-US" smtClean="0"/>
              <a:t>8/26/2024</a:t>
            </a:fld>
            <a:endParaRPr lang="en-US"/>
          </a:p>
        </p:txBody>
      </p:sp>
      <p:sp>
        <p:nvSpPr>
          <p:cNvPr id="6" name="Footer Placeholder 5">
            <a:extLst>
              <a:ext uri="{FF2B5EF4-FFF2-40B4-BE49-F238E27FC236}">
                <a16:creationId xmlns:a16="http://schemas.microsoft.com/office/drawing/2014/main" id="{C5A58631-D8BF-832C-DAAA-740926A111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A5081B-7586-E2E3-0B34-9DA62FE52544}"/>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1819913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B93B5-E126-B088-C9EB-A509D36AC6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11B603-02C6-B003-72C0-055EF04C8F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B1E244-4FF2-AF5D-303E-809190900F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E21918-0E9B-75FA-1869-C7E4FA3718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0E5E8A-5396-D3CA-C4F3-C9A8267EF6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14737-4A0A-8908-9C8D-B159927AA5E8}"/>
              </a:ext>
            </a:extLst>
          </p:cNvPr>
          <p:cNvSpPr>
            <a:spLocks noGrp="1"/>
          </p:cNvSpPr>
          <p:nvPr>
            <p:ph type="dt" sz="half" idx="10"/>
          </p:nvPr>
        </p:nvSpPr>
        <p:spPr/>
        <p:txBody>
          <a:bodyPr/>
          <a:lstStyle/>
          <a:p>
            <a:fld id="{8B1CBDF1-BEE8-4486-B9D6-02E780E092C7}" type="datetimeFigureOut">
              <a:rPr lang="en-US" smtClean="0"/>
              <a:t>8/26/2024</a:t>
            </a:fld>
            <a:endParaRPr lang="en-US"/>
          </a:p>
        </p:txBody>
      </p:sp>
      <p:sp>
        <p:nvSpPr>
          <p:cNvPr id="8" name="Footer Placeholder 7">
            <a:extLst>
              <a:ext uri="{FF2B5EF4-FFF2-40B4-BE49-F238E27FC236}">
                <a16:creationId xmlns:a16="http://schemas.microsoft.com/office/drawing/2014/main" id="{BDC2CC25-6EF6-D820-2880-3CCCBA0476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52983F-4358-1194-0160-6E3AFEBA4A21}"/>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352396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ED600-B358-E214-E301-403DE16F19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46351E-4EBD-E222-C9B9-533C4B0290B8}"/>
              </a:ext>
            </a:extLst>
          </p:cNvPr>
          <p:cNvSpPr>
            <a:spLocks noGrp="1"/>
          </p:cNvSpPr>
          <p:nvPr>
            <p:ph type="dt" sz="half" idx="10"/>
          </p:nvPr>
        </p:nvSpPr>
        <p:spPr/>
        <p:txBody>
          <a:bodyPr/>
          <a:lstStyle/>
          <a:p>
            <a:fld id="{8B1CBDF1-BEE8-4486-B9D6-02E780E092C7}" type="datetimeFigureOut">
              <a:rPr lang="en-US" smtClean="0"/>
              <a:t>8/26/2024</a:t>
            </a:fld>
            <a:endParaRPr lang="en-US"/>
          </a:p>
        </p:txBody>
      </p:sp>
      <p:sp>
        <p:nvSpPr>
          <p:cNvPr id="4" name="Footer Placeholder 3">
            <a:extLst>
              <a:ext uri="{FF2B5EF4-FFF2-40B4-BE49-F238E27FC236}">
                <a16:creationId xmlns:a16="http://schemas.microsoft.com/office/drawing/2014/main" id="{41CB1516-DB8E-7CD3-7D55-4BF2BC4F53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B4F716-B3EA-56AF-E6FE-8E243409525C}"/>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26113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E48961-8B18-A678-8DEB-0017314D5988}"/>
              </a:ext>
            </a:extLst>
          </p:cNvPr>
          <p:cNvSpPr>
            <a:spLocks noGrp="1"/>
          </p:cNvSpPr>
          <p:nvPr>
            <p:ph type="dt" sz="half" idx="10"/>
          </p:nvPr>
        </p:nvSpPr>
        <p:spPr/>
        <p:txBody>
          <a:bodyPr/>
          <a:lstStyle/>
          <a:p>
            <a:fld id="{8B1CBDF1-BEE8-4486-B9D6-02E780E092C7}" type="datetimeFigureOut">
              <a:rPr lang="en-US" smtClean="0"/>
              <a:t>8/26/2024</a:t>
            </a:fld>
            <a:endParaRPr lang="en-US"/>
          </a:p>
        </p:txBody>
      </p:sp>
      <p:sp>
        <p:nvSpPr>
          <p:cNvPr id="3" name="Footer Placeholder 2">
            <a:extLst>
              <a:ext uri="{FF2B5EF4-FFF2-40B4-BE49-F238E27FC236}">
                <a16:creationId xmlns:a16="http://schemas.microsoft.com/office/drawing/2014/main" id="{4DBCB6DF-6555-6EED-360C-CA32B5A734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5A105F-5BDF-F2D9-311D-51DFB20CFDCE}"/>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58934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0A87A-0950-F555-7320-02FB1A23CA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5ACF4D-CDAC-CA7E-A84E-28B61778C8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92009F-CE80-411A-632A-2F53BF4AC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706D8-ADA8-BEEA-F818-ED0F68319241}"/>
              </a:ext>
            </a:extLst>
          </p:cNvPr>
          <p:cNvSpPr>
            <a:spLocks noGrp="1"/>
          </p:cNvSpPr>
          <p:nvPr>
            <p:ph type="dt" sz="half" idx="10"/>
          </p:nvPr>
        </p:nvSpPr>
        <p:spPr/>
        <p:txBody>
          <a:bodyPr/>
          <a:lstStyle/>
          <a:p>
            <a:fld id="{8B1CBDF1-BEE8-4486-B9D6-02E780E092C7}" type="datetimeFigureOut">
              <a:rPr lang="en-US" smtClean="0"/>
              <a:t>8/26/2024</a:t>
            </a:fld>
            <a:endParaRPr lang="en-US"/>
          </a:p>
        </p:txBody>
      </p:sp>
      <p:sp>
        <p:nvSpPr>
          <p:cNvPr id="6" name="Footer Placeholder 5">
            <a:extLst>
              <a:ext uri="{FF2B5EF4-FFF2-40B4-BE49-F238E27FC236}">
                <a16:creationId xmlns:a16="http://schemas.microsoft.com/office/drawing/2014/main" id="{59FD1722-6BD9-2FE4-7966-C1120E739E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E0E9D3-206F-4F23-E4A4-084EC38CC3F0}"/>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200917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2C235-B645-0F02-BA96-64D8737690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9E8B31-4BEC-D29D-7737-39F97B9FF9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D55638-BF4F-B24C-3AA1-9C00069966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29D5B5-22D6-95D9-9DD0-F93F63931A5C}"/>
              </a:ext>
            </a:extLst>
          </p:cNvPr>
          <p:cNvSpPr>
            <a:spLocks noGrp="1"/>
          </p:cNvSpPr>
          <p:nvPr>
            <p:ph type="dt" sz="half" idx="10"/>
          </p:nvPr>
        </p:nvSpPr>
        <p:spPr/>
        <p:txBody>
          <a:bodyPr/>
          <a:lstStyle/>
          <a:p>
            <a:fld id="{8B1CBDF1-BEE8-4486-B9D6-02E780E092C7}" type="datetimeFigureOut">
              <a:rPr lang="en-US" smtClean="0"/>
              <a:t>8/26/2024</a:t>
            </a:fld>
            <a:endParaRPr lang="en-US"/>
          </a:p>
        </p:txBody>
      </p:sp>
      <p:sp>
        <p:nvSpPr>
          <p:cNvPr id="6" name="Footer Placeholder 5">
            <a:extLst>
              <a:ext uri="{FF2B5EF4-FFF2-40B4-BE49-F238E27FC236}">
                <a16:creationId xmlns:a16="http://schemas.microsoft.com/office/drawing/2014/main" id="{B3BA743A-5F8C-BF16-39EE-2BD32A3011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28C6CC-CAB7-1CAF-9331-CBD52DD2378A}"/>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253114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4AC8C-6D50-CFCB-66A4-1B49B690EE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D78FD4-C9A3-BD39-4451-764C212C44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25D05-4466-B93C-3D8B-4CB30A7DA2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CBDF1-BEE8-4486-B9D6-02E780E092C7}" type="datetimeFigureOut">
              <a:rPr lang="en-US" smtClean="0"/>
              <a:t>8/26/2024</a:t>
            </a:fld>
            <a:endParaRPr lang="en-US"/>
          </a:p>
        </p:txBody>
      </p:sp>
      <p:sp>
        <p:nvSpPr>
          <p:cNvPr id="5" name="Footer Placeholder 4">
            <a:extLst>
              <a:ext uri="{FF2B5EF4-FFF2-40B4-BE49-F238E27FC236}">
                <a16:creationId xmlns:a16="http://schemas.microsoft.com/office/drawing/2014/main" id="{EB4FBD23-7209-F139-ADA2-EC29E0C0C6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7ED941-F2EE-5D0D-A250-D720725342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D10FF-89B7-4ACD-A194-B65037ECCD92}" type="slidenum">
              <a:rPr lang="en-US" smtClean="0"/>
              <a:t>‹#›</a:t>
            </a:fld>
            <a:endParaRPr lang="en-US"/>
          </a:p>
        </p:txBody>
      </p:sp>
    </p:spTree>
    <p:extLst>
      <p:ext uri="{BB962C8B-B14F-4D97-AF65-F5344CB8AC3E}">
        <p14:creationId xmlns:p14="http://schemas.microsoft.com/office/powerpoint/2010/main" val="2328303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hyperlink" Target="https://www.youtube.com/watch?v=I_0TWpEGyQE&amp;t=8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C0AA07D-7DFF-059F-6959-6342FCCB0CA6}"/>
              </a:ext>
            </a:extLst>
          </p:cNvPr>
          <p:cNvPicPr>
            <a:picLocks noChangeAspect="1"/>
          </p:cNvPicPr>
          <p:nvPr/>
        </p:nvPicPr>
        <p:blipFill>
          <a:blip r:embed="rId2"/>
          <a:stretch>
            <a:fillRect/>
          </a:stretch>
        </p:blipFill>
        <p:spPr>
          <a:xfrm>
            <a:off x="772488" y="278614"/>
            <a:ext cx="2626032" cy="2563208"/>
          </a:xfrm>
          <a:prstGeom prst="rect">
            <a:avLst/>
          </a:prstGeom>
        </p:spPr>
      </p:pic>
      <p:sp>
        <p:nvSpPr>
          <p:cNvPr id="6" name="TextBox 5">
            <a:extLst>
              <a:ext uri="{FF2B5EF4-FFF2-40B4-BE49-F238E27FC236}">
                <a16:creationId xmlns:a16="http://schemas.microsoft.com/office/drawing/2014/main" id="{B5F7C756-67A0-1867-5B10-8D1970FDD88C}"/>
              </a:ext>
            </a:extLst>
          </p:cNvPr>
          <p:cNvSpPr txBox="1"/>
          <p:nvPr/>
        </p:nvSpPr>
        <p:spPr>
          <a:xfrm>
            <a:off x="-577057" y="1905506"/>
            <a:ext cx="12514729" cy="3046988"/>
          </a:xfrm>
          <a:prstGeom prst="rect">
            <a:avLst/>
          </a:prstGeom>
          <a:noFill/>
        </p:spPr>
        <p:txBody>
          <a:bodyPr wrap="square" rtlCol="0">
            <a:spAutoFit/>
          </a:bodyPr>
          <a:lstStyle/>
          <a:p>
            <a:pPr algn="r"/>
            <a:r>
              <a:rPr lang="en-US" sz="9600" b="1" dirty="0">
                <a:latin typeface="Rockwell Nova Light" panose="02060303020205020403" pitchFamily="18" charset="0"/>
              </a:rPr>
              <a:t>Unit #</a:t>
            </a:r>
            <a:br>
              <a:rPr lang="en-US" sz="9600" b="1" dirty="0">
                <a:latin typeface="Rockwell Nova Light" panose="02060303020205020403" pitchFamily="18" charset="0"/>
              </a:rPr>
            </a:br>
            <a:r>
              <a:rPr lang="en-US" sz="9600" b="1" dirty="0">
                <a:latin typeface="Rockwell Nova Light" panose="02060303020205020403" pitchFamily="18" charset="0"/>
              </a:rPr>
              <a:t>2024 Popcorn Sale</a:t>
            </a:r>
          </a:p>
        </p:txBody>
      </p:sp>
    </p:spTree>
    <p:extLst>
      <p:ext uri="{BB962C8B-B14F-4D97-AF65-F5344CB8AC3E}">
        <p14:creationId xmlns:p14="http://schemas.microsoft.com/office/powerpoint/2010/main" val="2509936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rectangle with a border&#10;&#10;Description automatically generated">
            <a:extLst>
              <a:ext uri="{FF2B5EF4-FFF2-40B4-BE49-F238E27FC236}">
                <a16:creationId xmlns:a16="http://schemas.microsoft.com/office/drawing/2014/main" id="{E3D0394E-757E-CA4C-807C-58DC8BE5B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13"/>
            <a:ext cx="12192000" cy="6858000"/>
          </a:xfrm>
          <a:prstGeom prst="rect">
            <a:avLst/>
          </a:prstGeom>
        </p:spPr>
      </p:pic>
      <p:sp>
        <p:nvSpPr>
          <p:cNvPr id="7" name="TextBox 6">
            <a:extLst>
              <a:ext uri="{FF2B5EF4-FFF2-40B4-BE49-F238E27FC236}">
                <a16:creationId xmlns:a16="http://schemas.microsoft.com/office/drawing/2014/main" id="{10C78005-7174-64F7-6523-C15249609B13}"/>
              </a:ext>
            </a:extLst>
          </p:cNvPr>
          <p:cNvSpPr txBox="1"/>
          <p:nvPr/>
        </p:nvSpPr>
        <p:spPr>
          <a:xfrm>
            <a:off x="3687529" y="779145"/>
            <a:ext cx="4512140" cy="923330"/>
          </a:xfrm>
          <a:prstGeom prst="rect">
            <a:avLst/>
          </a:prstGeom>
          <a:noFill/>
        </p:spPr>
        <p:txBody>
          <a:bodyPr wrap="square">
            <a:spAutoFit/>
          </a:bodyPr>
          <a:lstStyle/>
          <a:p>
            <a:pPr algn="ctr"/>
            <a:r>
              <a:rPr lang="en-US" sz="5400" b="1" dirty="0">
                <a:latin typeface="Rockwell Nova Light" panose="02060303020205020403" pitchFamily="18" charset="0"/>
              </a:rPr>
              <a:t>Ways to Sell</a:t>
            </a:r>
          </a:p>
        </p:txBody>
      </p:sp>
      <p:sp>
        <p:nvSpPr>
          <p:cNvPr id="9" name="TextBox 8">
            <a:extLst>
              <a:ext uri="{FF2B5EF4-FFF2-40B4-BE49-F238E27FC236}">
                <a16:creationId xmlns:a16="http://schemas.microsoft.com/office/drawing/2014/main" id="{BB5D8BBC-B1A0-D3A6-BEF6-E94C4F50B107}"/>
              </a:ext>
            </a:extLst>
          </p:cNvPr>
          <p:cNvSpPr txBox="1"/>
          <p:nvPr/>
        </p:nvSpPr>
        <p:spPr>
          <a:xfrm>
            <a:off x="1153427" y="1964306"/>
            <a:ext cx="6647548" cy="1200329"/>
          </a:xfrm>
          <a:prstGeom prst="rect">
            <a:avLst/>
          </a:prstGeom>
          <a:noFill/>
        </p:spPr>
        <p:txBody>
          <a:bodyPr wrap="square">
            <a:spAutoFit/>
          </a:bodyPr>
          <a:lstStyle/>
          <a:p>
            <a:r>
              <a:rPr lang="en-US" sz="1800" b="1" dirty="0">
                <a:latin typeface="Rockwell Nova Light" panose="02060303020205020403" pitchFamily="18" charset="0"/>
              </a:rPr>
              <a:t>Storefront Sales</a:t>
            </a:r>
          </a:p>
          <a:p>
            <a:pPr marL="285750" indent="-285750">
              <a:buFont typeface="Arial" panose="020B0604020202020204" pitchFamily="34" charset="0"/>
              <a:buChar char="•"/>
            </a:pPr>
            <a:r>
              <a:rPr lang="en-US" dirty="0">
                <a:latin typeface="Rockwell Nova Light" panose="02060303020205020403" pitchFamily="18" charset="0"/>
              </a:rPr>
              <a:t>Reserve storefronts (either via Trail’s End or at the unit level) and then set up booths of product to sell to foot traffic customers of that location</a:t>
            </a:r>
            <a:endParaRPr lang="en-US" sz="1800" b="1" dirty="0">
              <a:latin typeface="Rockwell Nova Light" panose="02060303020205020403" pitchFamily="18" charset="0"/>
            </a:endParaRPr>
          </a:p>
        </p:txBody>
      </p:sp>
      <p:sp>
        <p:nvSpPr>
          <p:cNvPr id="10" name="AutoShape 2" descr="No photo description available.">
            <a:extLst>
              <a:ext uri="{FF2B5EF4-FFF2-40B4-BE49-F238E27FC236}">
                <a16:creationId xmlns:a16="http://schemas.microsoft.com/office/drawing/2014/main" id="{263157B5-C940-514D-AB2C-369233B824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A0B1DBC3-FE99-99FF-D3CC-80CFDD4D8770}"/>
              </a:ext>
            </a:extLst>
          </p:cNvPr>
          <p:cNvSpPr txBox="1"/>
          <p:nvPr/>
        </p:nvSpPr>
        <p:spPr>
          <a:xfrm>
            <a:off x="1153427" y="3417556"/>
            <a:ext cx="6750450" cy="1200329"/>
          </a:xfrm>
          <a:prstGeom prst="rect">
            <a:avLst/>
          </a:prstGeom>
          <a:noFill/>
        </p:spPr>
        <p:txBody>
          <a:bodyPr wrap="square">
            <a:spAutoFit/>
          </a:bodyPr>
          <a:lstStyle/>
          <a:p>
            <a:r>
              <a:rPr lang="en-US" sz="1800" b="1" dirty="0">
                <a:latin typeface="Rockwell Nova Light" panose="02060303020205020403" pitchFamily="18" charset="0"/>
              </a:rPr>
              <a:t>Wagon Sales</a:t>
            </a:r>
          </a:p>
          <a:p>
            <a:pPr marL="285750" indent="-285750">
              <a:buFont typeface="Arial" panose="020B0604020202020204" pitchFamily="34" charset="0"/>
              <a:buChar char="•"/>
            </a:pPr>
            <a:r>
              <a:rPr lang="en-US" dirty="0">
                <a:latin typeface="Rockwell Nova Light" panose="02060303020205020403" pitchFamily="18" charset="0"/>
              </a:rPr>
              <a:t>Go door to door in your neighborhood, or out to friends and family. They can either buy product on the spot or place an order for delivery later.</a:t>
            </a:r>
            <a:endParaRPr lang="en-US" sz="1800" b="1" dirty="0">
              <a:latin typeface="Rockwell Nova Light" panose="02060303020205020403" pitchFamily="18" charset="0"/>
            </a:endParaRPr>
          </a:p>
        </p:txBody>
      </p:sp>
      <p:sp>
        <p:nvSpPr>
          <p:cNvPr id="15" name="AutoShape 4" descr="5 Reasons Why You Should Buy Scout Popcorn - Mike's Amazing Dad Blog">
            <a:extLst>
              <a:ext uri="{FF2B5EF4-FFF2-40B4-BE49-F238E27FC236}">
                <a16:creationId xmlns:a16="http://schemas.microsoft.com/office/drawing/2014/main" id="{6C577533-0A8E-71B1-2CC5-15BC07DBDAF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a:extLst>
              <a:ext uri="{FF2B5EF4-FFF2-40B4-BE49-F238E27FC236}">
                <a16:creationId xmlns:a16="http://schemas.microsoft.com/office/drawing/2014/main" id="{4B55C02E-A08C-552F-FDFC-9332151A422A}"/>
              </a:ext>
            </a:extLst>
          </p:cNvPr>
          <p:cNvSpPr txBox="1"/>
          <p:nvPr/>
        </p:nvSpPr>
        <p:spPr>
          <a:xfrm>
            <a:off x="1240970" y="4870806"/>
            <a:ext cx="9405257" cy="1200329"/>
          </a:xfrm>
          <a:prstGeom prst="rect">
            <a:avLst/>
          </a:prstGeom>
          <a:noFill/>
        </p:spPr>
        <p:txBody>
          <a:bodyPr wrap="square">
            <a:spAutoFit/>
          </a:bodyPr>
          <a:lstStyle/>
          <a:p>
            <a:r>
              <a:rPr lang="en-US" sz="1800" b="1" dirty="0">
                <a:latin typeface="Rockwell Nova Light" panose="02060303020205020403" pitchFamily="18" charset="0"/>
              </a:rPr>
              <a:t>Online Direct</a:t>
            </a:r>
          </a:p>
          <a:p>
            <a:pPr marL="285750" indent="-285750">
              <a:buFont typeface="Arial" panose="020B0604020202020204" pitchFamily="34" charset="0"/>
              <a:buChar char="•"/>
            </a:pPr>
            <a:r>
              <a:rPr lang="en-US" dirty="0">
                <a:latin typeface="Rockwell Nova Light" panose="02060303020205020403" pitchFamily="18" charset="0"/>
              </a:rPr>
              <a:t>Each Scout has a link that they can give out for their online store. Anything ordered via this link will be shipped directly to the customer. Online assortment may differ from on hand inventory. Free shipping with orders $65+. </a:t>
            </a:r>
          </a:p>
        </p:txBody>
      </p:sp>
      <p:pic>
        <p:nvPicPr>
          <p:cNvPr id="6" name="Picture 5" descr="A table with a table with a table with a table with a table with a table with a table with a table with a table with a table with a table with a table with a table with&#10;&#10;Description automatically generated">
            <a:extLst>
              <a:ext uri="{FF2B5EF4-FFF2-40B4-BE49-F238E27FC236}">
                <a16:creationId xmlns:a16="http://schemas.microsoft.com/office/drawing/2014/main" id="{3415E09B-AE86-F8FD-AFD3-D2D72CAC4F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581" y="2070998"/>
            <a:ext cx="3419992" cy="2411204"/>
          </a:xfrm>
          <a:prstGeom prst="rect">
            <a:avLst/>
          </a:prstGeom>
        </p:spPr>
      </p:pic>
    </p:spTree>
    <p:extLst>
      <p:ext uri="{BB962C8B-B14F-4D97-AF65-F5344CB8AC3E}">
        <p14:creationId xmlns:p14="http://schemas.microsoft.com/office/powerpoint/2010/main" val="3778246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rectangle with a border&#10;&#10;Description automatically generated">
            <a:extLst>
              <a:ext uri="{FF2B5EF4-FFF2-40B4-BE49-F238E27FC236}">
                <a16:creationId xmlns:a16="http://schemas.microsoft.com/office/drawing/2014/main" id="{C9107028-817B-57ED-1652-9C0A91A7D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10C78005-7174-64F7-6523-C15249609B13}"/>
              </a:ext>
            </a:extLst>
          </p:cNvPr>
          <p:cNvSpPr txBox="1"/>
          <p:nvPr/>
        </p:nvSpPr>
        <p:spPr>
          <a:xfrm>
            <a:off x="1100007" y="762458"/>
            <a:ext cx="9991986" cy="923330"/>
          </a:xfrm>
          <a:prstGeom prst="rect">
            <a:avLst/>
          </a:prstGeom>
          <a:noFill/>
        </p:spPr>
        <p:txBody>
          <a:bodyPr wrap="square">
            <a:spAutoFit/>
          </a:bodyPr>
          <a:lstStyle/>
          <a:p>
            <a:pPr algn="ctr"/>
            <a:r>
              <a:rPr lang="en-US" sz="5400" b="1" dirty="0">
                <a:latin typeface="Rockwell Nova Light" panose="02060303020205020403" pitchFamily="18" charset="0"/>
              </a:rPr>
              <a:t>Trail’s End</a:t>
            </a:r>
          </a:p>
        </p:txBody>
      </p:sp>
      <p:sp>
        <p:nvSpPr>
          <p:cNvPr id="4" name="TextBox 3">
            <a:extLst>
              <a:ext uri="{FF2B5EF4-FFF2-40B4-BE49-F238E27FC236}">
                <a16:creationId xmlns:a16="http://schemas.microsoft.com/office/drawing/2014/main" id="{14A82282-1A43-6354-44F7-26940B7B028C}"/>
              </a:ext>
            </a:extLst>
          </p:cNvPr>
          <p:cNvSpPr txBox="1"/>
          <p:nvPr/>
        </p:nvSpPr>
        <p:spPr>
          <a:xfrm>
            <a:off x="3871218" y="1738294"/>
            <a:ext cx="6958707" cy="2185214"/>
          </a:xfrm>
          <a:prstGeom prst="rect">
            <a:avLst/>
          </a:prstGeom>
          <a:noFill/>
        </p:spPr>
        <p:txBody>
          <a:bodyPr wrap="square">
            <a:spAutoFit/>
          </a:bodyPr>
          <a:lstStyle/>
          <a:p>
            <a:pPr marL="285750" indent="-285750">
              <a:buFont typeface="Arial" panose="020B0604020202020204" pitchFamily="34" charset="0"/>
              <a:buChar char="•"/>
            </a:pPr>
            <a:r>
              <a:rPr lang="en-US" sz="1500" dirty="0">
                <a:latin typeface="Rockwell Nova Light" panose="02060303020205020403" pitchFamily="18" charset="0"/>
              </a:rPr>
              <a:t>Record all sales via the app to qualify</a:t>
            </a:r>
          </a:p>
          <a:p>
            <a:pPr marL="285750" indent="-285750">
              <a:buFont typeface="Arial" panose="020B0604020202020204" pitchFamily="34" charset="0"/>
              <a:buChar char="•"/>
            </a:pPr>
            <a:r>
              <a:rPr lang="en-US" sz="1500" dirty="0">
                <a:latin typeface="Rockwell Nova Light" panose="02060303020205020403" pitchFamily="18" charset="0"/>
              </a:rPr>
              <a:t>Scouts earn points</a:t>
            </a:r>
          </a:p>
          <a:p>
            <a:pPr marL="742950" lvl="1" indent="-285750">
              <a:buFont typeface="Arial" panose="020B0604020202020204" pitchFamily="34" charset="0"/>
              <a:buChar char="•"/>
            </a:pPr>
            <a:r>
              <a:rPr lang="en-US" sz="1500" dirty="0">
                <a:latin typeface="Rockwell Nova Light" panose="02060303020205020403" pitchFamily="18" charset="0"/>
              </a:rPr>
              <a:t>1.25 points for every $1 sold app credit card and online</a:t>
            </a:r>
          </a:p>
          <a:p>
            <a:pPr marL="742950" lvl="1" indent="-285750">
              <a:buFont typeface="Arial" panose="020B0604020202020204" pitchFamily="34" charset="0"/>
              <a:buChar char="•"/>
            </a:pPr>
            <a:r>
              <a:rPr lang="en-US" sz="1500" dirty="0">
                <a:latin typeface="Rockwell Nova Light" panose="02060303020205020403" pitchFamily="18" charset="0"/>
              </a:rPr>
              <a:t>1 point for every $1 sold app cash</a:t>
            </a:r>
          </a:p>
          <a:p>
            <a:pPr marL="285750" indent="-285750">
              <a:buFont typeface="Arial" panose="020B0604020202020204" pitchFamily="34" charset="0"/>
              <a:buChar char="•"/>
            </a:pPr>
            <a:r>
              <a:rPr lang="en-US" sz="1500" dirty="0">
                <a:latin typeface="Rockwell Nova Light" panose="02060303020205020403" pitchFamily="18" charset="0"/>
              </a:rPr>
              <a:t>Unit Leaders submit Rewards at the end of the season and Scouts claim them in their app. </a:t>
            </a:r>
          </a:p>
          <a:p>
            <a:pPr marL="285750" indent="-285750">
              <a:buFont typeface="Arial" panose="020B0604020202020204" pitchFamily="34" charset="0"/>
              <a:buChar char="•"/>
            </a:pPr>
            <a:r>
              <a:rPr lang="en-US" sz="1500" dirty="0">
                <a:latin typeface="Rockwell Nova Light" panose="02060303020205020403" pitchFamily="18" charset="0"/>
              </a:rPr>
              <a:t>Receive an Amazon e-gift card and then choose your prizes from Amazon!</a:t>
            </a:r>
          </a:p>
          <a:p>
            <a:pPr marL="285750" indent="-285750">
              <a:buFont typeface="Arial" panose="020B0604020202020204" pitchFamily="34" charset="0"/>
              <a:buChar char="•"/>
            </a:pPr>
            <a:endParaRPr lang="en-US" sz="1600" dirty="0">
              <a:latin typeface="Rockwell Nova Light" panose="02060303020205020403" pitchFamily="18" charset="0"/>
            </a:endParaRPr>
          </a:p>
        </p:txBody>
      </p:sp>
      <p:sp>
        <p:nvSpPr>
          <p:cNvPr id="16" name="TextBox 15">
            <a:extLst>
              <a:ext uri="{FF2B5EF4-FFF2-40B4-BE49-F238E27FC236}">
                <a16:creationId xmlns:a16="http://schemas.microsoft.com/office/drawing/2014/main" id="{ED84FC7F-21BD-58DB-9CFA-ADCB27EBBE5C}"/>
              </a:ext>
            </a:extLst>
          </p:cNvPr>
          <p:cNvSpPr txBox="1"/>
          <p:nvPr/>
        </p:nvSpPr>
        <p:spPr>
          <a:xfrm>
            <a:off x="3812028" y="3705678"/>
            <a:ext cx="7279965" cy="3139321"/>
          </a:xfrm>
          <a:prstGeom prst="rect">
            <a:avLst/>
          </a:prstGeom>
          <a:noFill/>
        </p:spPr>
        <p:txBody>
          <a:bodyPr wrap="square">
            <a:spAutoFit/>
          </a:bodyPr>
          <a:lstStyle/>
          <a:p>
            <a:r>
              <a:rPr lang="en-US" sz="1500" b="1" i="0" dirty="0">
                <a:solidFill>
                  <a:srgbClr val="000000"/>
                </a:solidFill>
                <a:effectLst/>
                <a:latin typeface="Rockwell Nova Light" panose="02060303020205020403" pitchFamily="18" charset="0"/>
              </a:rPr>
              <a:t>Did You Know?!</a:t>
            </a:r>
            <a:r>
              <a:rPr lang="en-US" sz="1500" b="0" i="0" dirty="0">
                <a:solidFill>
                  <a:srgbClr val="000000"/>
                </a:solidFill>
                <a:effectLst/>
                <a:latin typeface="Rockwell Nova Light" panose="02060303020205020403" pitchFamily="18" charset="0"/>
              </a:rPr>
              <a:t> 1,750 points (approximately $1,500 in sales) helps fund most Scouts’ Year of Scouting which includes registration fees, handbook, uniform, Unit dues, camp, Scout Life magazine and much more. Plus, Scouts earn a $60 Amazon.com e-gift card!*</a:t>
            </a:r>
          </a:p>
          <a:p>
            <a:endParaRPr lang="en-US" dirty="0">
              <a:solidFill>
                <a:srgbClr val="000000"/>
              </a:solidFill>
              <a:effectLst/>
              <a:latin typeface="Rockwell Nova Light" panose="02060303020205020403" pitchFamily="18" charset="0"/>
            </a:endParaRPr>
          </a:p>
          <a:p>
            <a:r>
              <a:rPr lang="en-US" sz="1500" b="1" dirty="0">
                <a:solidFill>
                  <a:srgbClr val="FF0000"/>
                </a:solidFill>
                <a:effectLst/>
                <a:latin typeface="Rockwell Nova Light" panose="02060303020205020403" pitchFamily="18" charset="0"/>
              </a:rPr>
              <a:t>2024 Bonus Rewards*</a:t>
            </a:r>
          </a:p>
          <a:p>
            <a:r>
              <a:rPr lang="en-US" sz="1500" dirty="0">
                <a:solidFill>
                  <a:srgbClr val="000000"/>
                </a:solidFill>
                <a:effectLst/>
                <a:latin typeface="Rockwell Nova Light" panose="02060303020205020403" pitchFamily="18" charset="0"/>
              </a:rPr>
              <a:t>• Sell $500/hour per Scout for any 2 hour storefront shift or</a:t>
            </a:r>
          </a:p>
          <a:p>
            <a:r>
              <a:rPr lang="en-US" sz="1500" dirty="0">
                <a:solidFill>
                  <a:srgbClr val="000000"/>
                </a:solidFill>
                <a:effectLst/>
                <a:latin typeface="Rockwell Nova Light" panose="02060303020205020403" pitchFamily="18" charset="0"/>
              </a:rPr>
              <a:t> longer (July 1 - December 15) and earn 0.5 bonus points</a:t>
            </a:r>
          </a:p>
          <a:p>
            <a:r>
              <a:rPr lang="en-US" sz="1500" dirty="0">
                <a:solidFill>
                  <a:srgbClr val="000000"/>
                </a:solidFill>
                <a:effectLst/>
                <a:latin typeface="Rockwell Nova Light" panose="02060303020205020403" pitchFamily="18" charset="0"/>
              </a:rPr>
              <a:t> per $1 sold</a:t>
            </a:r>
          </a:p>
          <a:p>
            <a:r>
              <a:rPr lang="en-US" sz="1500" dirty="0">
                <a:solidFill>
                  <a:srgbClr val="000000"/>
                </a:solidFill>
                <a:effectLst/>
                <a:latin typeface="Rockwell Nova Light" panose="02060303020205020403" pitchFamily="18" charset="0"/>
              </a:rPr>
              <a:t>• Sell $250+ online (July 1 – August 31) and earn 100 bonus points</a:t>
            </a:r>
          </a:p>
          <a:p>
            <a:endParaRPr lang="en-US" sz="1500" dirty="0">
              <a:solidFill>
                <a:srgbClr val="000000"/>
              </a:solidFill>
              <a:effectLst/>
              <a:latin typeface="Rockwell Nova Light" panose="02060303020205020403" pitchFamily="18" charset="0"/>
            </a:endParaRPr>
          </a:p>
          <a:p>
            <a:pPr lvl="1"/>
            <a:r>
              <a:rPr lang="en-US" sz="1500" dirty="0">
                <a:solidFill>
                  <a:srgbClr val="000000"/>
                </a:solidFill>
                <a:effectLst/>
                <a:latin typeface="Rockwell Nova Light" panose="02060303020205020403" pitchFamily="18" charset="0"/>
              </a:rPr>
              <a:t> </a:t>
            </a:r>
            <a:r>
              <a:rPr lang="en-US" sz="1500" b="1" i="0" dirty="0">
                <a:solidFill>
                  <a:srgbClr val="000000"/>
                </a:solidFill>
                <a:effectLst/>
                <a:latin typeface="Rockwell Nova Light" panose="02060303020205020403" pitchFamily="18" charset="0"/>
              </a:rPr>
              <a:t>*All sales must be recorded in the app to qualify for any Trail's End rewards </a:t>
            </a:r>
            <a:endParaRPr lang="en-US" sz="1500" b="1" dirty="0">
              <a:solidFill>
                <a:srgbClr val="000000"/>
              </a:solidFill>
              <a:effectLst/>
              <a:latin typeface="Rockwell Nova Light" panose="02060303020205020403" pitchFamily="18" charset="0"/>
            </a:endParaRPr>
          </a:p>
        </p:txBody>
      </p:sp>
      <p:pic>
        <p:nvPicPr>
          <p:cNvPr id="13314" name="Picture 2">
            <a:extLst>
              <a:ext uri="{FF2B5EF4-FFF2-40B4-BE49-F238E27FC236}">
                <a16:creationId xmlns:a16="http://schemas.microsoft.com/office/drawing/2014/main" id="{34DC50A0-0244-43B4-0117-6CAA81CABE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378" y="1304995"/>
            <a:ext cx="2531087" cy="5229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755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hite rectangle with a border&#10;&#10;Description automatically generated">
            <a:extLst>
              <a:ext uri="{FF2B5EF4-FFF2-40B4-BE49-F238E27FC236}">
                <a16:creationId xmlns:a16="http://schemas.microsoft.com/office/drawing/2014/main" id="{54250596-48FD-2176-58A9-D17E223D2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932412"/>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Council</a:t>
            </a:r>
          </a:p>
        </p:txBody>
      </p:sp>
      <p:sp>
        <p:nvSpPr>
          <p:cNvPr id="4" name="TextBox 3">
            <a:extLst>
              <a:ext uri="{FF2B5EF4-FFF2-40B4-BE49-F238E27FC236}">
                <a16:creationId xmlns:a16="http://schemas.microsoft.com/office/drawing/2014/main" id="{43E91E4E-9892-C8F2-DB06-C0A8BB05DBBC}"/>
              </a:ext>
            </a:extLst>
          </p:cNvPr>
          <p:cNvSpPr txBox="1"/>
          <p:nvPr/>
        </p:nvSpPr>
        <p:spPr>
          <a:xfrm>
            <a:off x="1502443" y="5807077"/>
            <a:ext cx="9011653" cy="584775"/>
          </a:xfrm>
          <a:prstGeom prst="rect">
            <a:avLst/>
          </a:prstGeom>
          <a:noFill/>
        </p:spPr>
        <p:txBody>
          <a:bodyPr wrap="square">
            <a:spAutoFit/>
          </a:bodyPr>
          <a:lstStyle/>
          <a:p>
            <a:pPr algn="ctr"/>
            <a:r>
              <a:rPr lang="en-US" sz="1600" b="1" dirty="0">
                <a:latin typeface="Rockwell Nova Light" panose="02060303020205020403" pitchFamily="18" charset="0"/>
              </a:rPr>
              <a:t>To qualify for any of the rewards provided by council, sales must be recorded in the app. </a:t>
            </a:r>
            <a:br>
              <a:rPr lang="en-US" sz="1600" b="1" dirty="0">
                <a:latin typeface="Rockwell Nova Light" panose="02060303020205020403" pitchFamily="18" charset="0"/>
              </a:rPr>
            </a:br>
            <a:r>
              <a:rPr lang="en-US" sz="1600" b="1" dirty="0">
                <a:latin typeface="Rockwell Nova Light" panose="02060303020205020403" pitchFamily="18" charset="0"/>
              </a:rPr>
              <a:t>All prizes not picked up/received by January 31</a:t>
            </a:r>
            <a:r>
              <a:rPr lang="en-US" sz="1600" b="1" baseline="30000" dirty="0">
                <a:latin typeface="Rockwell Nova Light" panose="02060303020205020403" pitchFamily="18" charset="0"/>
              </a:rPr>
              <a:t>st</a:t>
            </a:r>
            <a:r>
              <a:rPr lang="en-US" sz="1600" b="1" dirty="0">
                <a:latin typeface="Rockwell Nova Light" panose="02060303020205020403" pitchFamily="18" charset="0"/>
              </a:rPr>
              <a:t>, 2025 are forfeited.</a:t>
            </a:r>
          </a:p>
        </p:txBody>
      </p:sp>
      <p:sp>
        <p:nvSpPr>
          <p:cNvPr id="8" name="TextBox 7">
            <a:extLst>
              <a:ext uri="{FF2B5EF4-FFF2-40B4-BE49-F238E27FC236}">
                <a16:creationId xmlns:a16="http://schemas.microsoft.com/office/drawing/2014/main" id="{253E2BF1-5E4B-5ECA-9047-4B9A364BA0D9}"/>
              </a:ext>
            </a:extLst>
          </p:cNvPr>
          <p:cNvSpPr txBox="1"/>
          <p:nvPr/>
        </p:nvSpPr>
        <p:spPr>
          <a:xfrm>
            <a:off x="1029996" y="1841920"/>
            <a:ext cx="10515600" cy="3416320"/>
          </a:xfrm>
          <a:prstGeom prst="rect">
            <a:avLst/>
          </a:prstGeom>
          <a:noFill/>
        </p:spPr>
        <p:txBody>
          <a:bodyPr wrap="square">
            <a:spAutoFit/>
          </a:bodyPr>
          <a:lstStyle/>
          <a:p>
            <a:r>
              <a:rPr lang="en-US" b="1" dirty="0">
                <a:latin typeface="Rockwell Nova Light" panose="02060303020205020403" pitchFamily="18" charset="0"/>
              </a:rPr>
              <a:t>Scout Mission – Patch set! </a:t>
            </a:r>
          </a:p>
          <a:p>
            <a:pPr marL="285750" indent="-285750">
              <a:buFont typeface="Arial" panose="020B0604020202020204" pitchFamily="34" charset="0"/>
              <a:buChar char="•"/>
            </a:pPr>
            <a:r>
              <a:rPr lang="en-US" dirty="0">
                <a:solidFill>
                  <a:srgbClr val="000000"/>
                </a:solidFill>
                <a:latin typeface="Rockwell Nova Light" panose="02060303020205020403" pitchFamily="18" charset="0"/>
              </a:rPr>
              <a:t>$250 in Heroes &amp; Helpers Donations </a:t>
            </a:r>
          </a:p>
          <a:p>
            <a:pPr marL="285750" indent="-285750">
              <a:buFont typeface="Arial" panose="020B0604020202020204" pitchFamily="34" charset="0"/>
              <a:buChar char="•"/>
            </a:pPr>
            <a:r>
              <a:rPr lang="en-US" dirty="0">
                <a:solidFill>
                  <a:srgbClr val="000000"/>
                </a:solidFill>
                <a:latin typeface="Rockwell Nova Light" panose="02060303020205020403" pitchFamily="18" charset="0"/>
              </a:rPr>
              <a:t>$250 in Online sales</a:t>
            </a:r>
          </a:p>
          <a:p>
            <a:pPr marL="285750" indent="-285750">
              <a:buFont typeface="Arial" panose="020B0604020202020204" pitchFamily="34" charset="0"/>
              <a:buChar char="•"/>
            </a:pPr>
            <a:r>
              <a:rPr lang="en-US" dirty="0">
                <a:solidFill>
                  <a:srgbClr val="000000"/>
                </a:solidFill>
                <a:latin typeface="Rockwell Nova Light" panose="02060303020205020403" pitchFamily="18" charset="0"/>
              </a:rPr>
              <a:t>$250 at Storefronts </a:t>
            </a:r>
          </a:p>
          <a:p>
            <a:pPr marL="285750" indent="-285750">
              <a:buFont typeface="Arial" panose="020B0604020202020204" pitchFamily="34" charset="0"/>
              <a:buChar char="•"/>
            </a:pPr>
            <a:r>
              <a:rPr lang="en-US" dirty="0">
                <a:solidFill>
                  <a:srgbClr val="000000"/>
                </a:solidFill>
                <a:latin typeface="Rockwell Nova Light" panose="02060303020205020403" pitchFamily="18" charset="0"/>
              </a:rPr>
              <a:t>$1000+ in Total Sales (any combination of wagon, storefront, &amp; online sales) </a:t>
            </a:r>
          </a:p>
          <a:p>
            <a:r>
              <a:rPr lang="en-US" dirty="0">
                <a:solidFill>
                  <a:srgbClr val="FF0000"/>
                </a:solidFill>
                <a:latin typeface="Rockwell Nova Light" panose="02060303020205020403" pitchFamily="18" charset="0"/>
              </a:rPr>
              <a:t>*</a:t>
            </a:r>
            <a:r>
              <a:rPr lang="en-US" dirty="0">
                <a:solidFill>
                  <a:srgbClr val="000000"/>
                </a:solidFill>
                <a:latin typeface="Rockwell Nova Light" panose="02060303020205020403" pitchFamily="18" charset="0"/>
              </a:rPr>
              <a:t>Receive 1 patch with each completed mission. Scouts can earn up to all 4! </a:t>
            </a:r>
          </a:p>
          <a:p>
            <a:pPr marL="742950" lvl="1" indent="-285750">
              <a:buFont typeface="Arial" panose="020B0604020202020204" pitchFamily="34" charset="0"/>
              <a:buChar char="•"/>
            </a:pPr>
            <a:r>
              <a:rPr lang="en-US" dirty="0">
                <a:solidFill>
                  <a:srgbClr val="000000"/>
                </a:solidFill>
                <a:latin typeface="Rockwell Nova Light" panose="02060303020205020403" pitchFamily="18" charset="0"/>
              </a:rPr>
              <a:t>Sales must be entered into the system by 10/29/24 11:59 PM (CT) </a:t>
            </a:r>
          </a:p>
          <a:p>
            <a:pPr marL="742950" lvl="1" indent="-285750">
              <a:buFont typeface="Arial" panose="020B0604020202020204" pitchFamily="34" charset="0"/>
              <a:buChar char="•"/>
            </a:pPr>
            <a:r>
              <a:rPr lang="en-US" dirty="0">
                <a:solidFill>
                  <a:srgbClr val="000000"/>
                </a:solidFill>
                <a:latin typeface="Rockwell Nova Light" panose="02060303020205020403" pitchFamily="18" charset="0"/>
              </a:rPr>
              <a:t>No need to send in completions, all rewards are pulled directly from the system.</a:t>
            </a:r>
          </a:p>
          <a:p>
            <a:endParaRPr lang="en-US" dirty="0">
              <a:solidFill>
                <a:srgbClr val="000000"/>
              </a:solidFill>
              <a:latin typeface="Rockwell Nova Light" panose="02060303020205020403" pitchFamily="18" charset="0"/>
            </a:endParaRPr>
          </a:p>
          <a:p>
            <a:r>
              <a:rPr lang="en-US" dirty="0">
                <a:solidFill>
                  <a:srgbClr val="000000"/>
                </a:solidFill>
                <a:latin typeface="Rockwell Nova Light" panose="02060303020205020403" pitchFamily="18" charset="0"/>
              </a:rPr>
              <a:t>Keep an eye out for </a:t>
            </a:r>
            <a:r>
              <a:rPr lang="en-US" b="1" dirty="0">
                <a:solidFill>
                  <a:srgbClr val="000000"/>
                </a:solidFill>
                <a:latin typeface="Rockwell Nova Light" panose="02060303020205020403" pitchFamily="18" charset="0"/>
              </a:rPr>
              <a:t>Pop-up Missions </a:t>
            </a:r>
            <a:r>
              <a:rPr lang="en-US" dirty="0">
                <a:solidFill>
                  <a:srgbClr val="000000"/>
                </a:solidFill>
                <a:latin typeface="Rockwell Nova Light" panose="02060303020205020403" pitchFamily="18" charset="0"/>
              </a:rPr>
              <a:t>and details through out the season for additional rewards! </a:t>
            </a:r>
          </a:p>
          <a:p>
            <a:endParaRPr lang="en-US" dirty="0">
              <a:solidFill>
                <a:srgbClr val="000000"/>
              </a:solidFill>
              <a:latin typeface="Rockwell Nova Light" panose="02060303020205020403" pitchFamily="18" charset="0"/>
            </a:endParaRPr>
          </a:p>
          <a:p>
            <a:pPr marL="285750" indent="-285750">
              <a:buFont typeface="Arial" panose="020B0604020202020204" pitchFamily="34" charset="0"/>
              <a:buChar char="•"/>
            </a:pPr>
            <a:endParaRPr lang="en-US" dirty="0">
              <a:solidFill>
                <a:srgbClr val="000000"/>
              </a:solidFill>
              <a:latin typeface="Rockwell Nova Light" panose="02060303020205020403" pitchFamily="18" charset="0"/>
            </a:endParaRPr>
          </a:p>
        </p:txBody>
      </p:sp>
      <p:sp>
        <p:nvSpPr>
          <p:cNvPr id="12" name="Rectangle 1">
            <a:extLst>
              <a:ext uri="{FF2B5EF4-FFF2-40B4-BE49-F238E27FC236}">
                <a16:creationId xmlns:a16="http://schemas.microsoft.com/office/drawing/2014/main" id="{26A3C5BD-9A5B-814A-BC72-EFC928A79548}"/>
              </a:ext>
            </a:extLst>
          </p:cNvPr>
          <p:cNvSpPr>
            <a:spLocks noChangeArrowheads="1"/>
          </p:cNvSpPr>
          <p:nvPr/>
        </p:nvSpPr>
        <p:spPr bwMode="auto">
          <a:xfrm>
            <a:off x="838200" y="2903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78413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white rectangle with a border&#10;&#10;Description automatically generated">
            <a:extLst>
              <a:ext uri="{FF2B5EF4-FFF2-40B4-BE49-F238E27FC236}">
                <a16:creationId xmlns:a16="http://schemas.microsoft.com/office/drawing/2014/main" id="{A02792E0-CEF2-A31E-0D4C-19114D0B5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5847" y="810460"/>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Council</a:t>
            </a:r>
          </a:p>
        </p:txBody>
      </p:sp>
      <p:sp>
        <p:nvSpPr>
          <p:cNvPr id="4" name="TextBox 3">
            <a:extLst>
              <a:ext uri="{FF2B5EF4-FFF2-40B4-BE49-F238E27FC236}">
                <a16:creationId xmlns:a16="http://schemas.microsoft.com/office/drawing/2014/main" id="{43E91E4E-9892-C8F2-DB06-C0A8BB05DBBC}"/>
              </a:ext>
            </a:extLst>
          </p:cNvPr>
          <p:cNvSpPr txBox="1"/>
          <p:nvPr/>
        </p:nvSpPr>
        <p:spPr>
          <a:xfrm>
            <a:off x="1446243" y="5514689"/>
            <a:ext cx="9011653" cy="584775"/>
          </a:xfrm>
          <a:prstGeom prst="rect">
            <a:avLst/>
          </a:prstGeom>
          <a:noFill/>
        </p:spPr>
        <p:txBody>
          <a:bodyPr wrap="square">
            <a:spAutoFit/>
          </a:bodyPr>
          <a:lstStyle/>
          <a:p>
            <a:pPr algn="ctr"/>
            <a:r>
              <a:rPr lang="en-US" sz="1600" b="1" dirty="0">
                <a:latin typeface="Rockwell Nova Light" panose="02060303020205020403" pitchFamily="18" charset="0"/>
              </a:rPr>
              <a:t>To qualify for any of the rewards provided by council, sales must be recorded in the app. </a:t>
            </a:r>
            <a:br>
              <a:rPr lang="en-US" sz="1600" b="1" dirty="0">
                <a:latin typeface="Rockwell Nova Light" panose="02060303020205020403" pitchFamily="18" charset="0"/>
              </a:rPr>
            </a:br>
            <a:r>
              <a:rPr lang="en-US" sz="1600" b="1" dirty="0">
                <a:latin typeface="Rockwell Nova Light" panose="02060303020205020403" pitchFamily="18" charset="0"/>
              </a:rPr>
              <a:t>All prizes not picked up/received by January 31</a:t>
            </a:r>
            <a:r>
              <a:rPr lang="en-US" sz="1600" b="1" baseline="30000" dirty="0">
                <a:latin typeface="Rockwell Nova Light" panose="02060303020205020403" pitchFamily="18" charset="0"/>
              </a:rPr>
              <a:t>st</a:t>
            </a:r>
            <a:r>
              <a:rPr lang="en-US" sz="1600" b="1" dirty="0">
                <a:latin typeface="Rockwell Nova Light" panose="02060303020205020403" pitchFamily="18" charset="0"/>
              </a:rPr>
              <a:t>, 2025 are forfeited.</a:t>
            </a:r>
          </a:p>
        </p:txBody>
      </p:sp>
      <p:sp>
        <p:nvSpPr>
          <p:cNvPr id="8" name="TextBox 7">
            <a:extLst>
              <a:ext uri="{FF2B5EF4-FFF2-40B4-BE49-F238E27FC236}">
                <a16:creationId xmlns:a16="http://schemas.microsoft.com/office/drawing/2014/main" id="{253E2BF1-5E4B-5ECA-9047-4B9A364BA0D9}"/>
              </a:ext>
            </a:extLst>
          </p:cNvPr>
          <p:cNvSpPr txBox="1"/>
          <p:nvPr/>
        </p:nvSpPr>
        <p:spPr>
          <a:xfrm>
            <a:off x="1074549" y="1725259"/>
            <a:ext cx="9835669" cy="646331"/>
          </a:xfrm>
          <a:prstGeom prst="rect">
            <a:avLst/>
          </a:prstGeom>
          <a:noFill/>
        </p:spPr>
        <p:txBody>
          <a:bodyPr wrap="square">
            <a:spAutoFit/>
          </a:bodyPr>
          <a:lstStyle/>
          <a:p>
            <a:r>
              <a:rPr lang="en-US" dirty="0">
                <a:latin typeface="Rockwell Nova Light" panose="02060303020205020403" pitchFamily="18" charset="0"/>
              </a:rPr>
              <a:t>Each year the council offers additional rewards for our scouts! See below for this year’s details. All prizes are based on sales recorded in the app by 10/29 at 11:59PM.</a:t>
            </a:r>
          </a:p>
        </p:txBody>
      </p:sp>
      <p:graphicFrame>
        <p:nvGraphicFramePr>
          <p:cNvPr id="11" name="Table 10">
            <a:extLst>
              <a:ext uri="{FF2B5EF4-FFF2-40B4-BE49-F238E27FC236}">
                <a16:creationId xmlns:a16="http://schemas.microsoft.com/office/drawing/2014/main" id="{8041C40C-BB29-C978-3F66-7EE1EAC5619A}"/>
              </a:ext>
            </a:extLst>
          </p:cNvPr>
          <p:cNvGraphicFramePr>
            <a:graphicFrameLocks noGrp="1"/>
          </p:cNvGraphicFramePr>
          <p:nvPr>
            <p:extLst>
              <p:ext uri="{D42A27DB-BD31-4B8C-83A1-F6EECF244321}">
                <p14:modId xmlns:p14="http://schemas.microsoft.com/office/powerpoint/2010/main" val="118706653"/>
              </p:ext>
            </p:extLst>
          </p:nvPr>
        </p:nvGraphicFramePr>
        <p:xfrm>
          <a:off x="1093266" y="2563891"/>
          <a:ext cx="9717609" cy="2560320"/>
        </p:xfrm>
        <a:graphic>
          <a:graphicData uri="http://schemas.openxmlformats.org/drawingml/2006/table">
            <a:tbl>
              <a:tblPr/>
              <a:tblGrid>
                <a:gridCol w="1649934">
                  <a:extLst>
                    <a:ext uri="{9D8B030D-6E8A-4147-A177-3AD203B41FA5}">
                      <a16:colId xmlns:a16="http://schemas.microsoft.com/office/drawing/2014/main" val="2640032008"/>
                    </a:ext>
                  </a:extLst>
                </a:gridCol>
                <a:gridCol w="798779">
                  <a:extLst>
                    <a:ext uri="{9D8B030D-6E8A-4147-A177-3AD203B41FA5}">
                      <a16:colId xmlns:a16="http://schemas.microsoft.com/office/drawing/2014/main" val="1185280984"/>
                    </a:ext>
                  </a:extLst>
                </a:gridCol>
                <a:gridCol w="1582549">
                  <a:extLst>
                    <a:ext uri="{9D8B030D-6E8A-4147-A177-3AD203B41FA5}">
                      <a16:colId xmlns:a16="http://schemas.microsoft.com/office/drawing/2014/main" val="1450975729"/>
                    </a:ext>
                  </a:extLst>
                </a:gridCol>
                <a:gridCol w="1692761">
                  <a:extLst>
                    <a:ext uri="{9D8B030D-6E8A-4147-A177-3AD203B41FA5}">
                      <a16:colId xmlns:a16="http://schemas.microsoft.com/office/drawing/2014/main" val="4246329006"/>
                    </a:ext>
                  </a:extLst>
                </a:gridCol>
                <a:gridCol w="1131574">
                  <a:extLst>
                    <a:ext uri="{9D8B030D-6E8A-4147-A177-3AD203B41FA5}">
                      <a16:colId xmlns:a16="http://schemas.microsoft.com/office/drawing/2014/main" val="3468437702"/>
                    </a:ext>
                  </a:extLst>
                </a:gridCol>
                <a:gridCol w="1431006">
                  <a:extLst>
                    <a:ext uri="{9D8B030D-6E8A-4147-A177-3AD203B41FA5}">
                      <a16:colId xmlns:a16="http://schemas.microsoft.com/office/drawing/2014/main" val="4051835210"/>
                    </a:ext>
                  </a:extLst>
                </a:gridCol>
                <a:gridCol w="1431006">
                  <a:extLst>
                    <a:ext uri="{9D8B030D-6E8A-4147-A177-3AD203B41FA5}">
                      <a16:colId xmlns:a16="http://schemas.microsoft.com/office/drawing/2014/main" val="1831599485"/>
                    </a:ext>
                  </a:extLst>
                </a:gridCol>
              </a:tblGrid>
              <a:tr h="365760">
                <a:tc>
                  <a:txBody>
                    <a:bodyPr/>
                    <a:lstStyle/>
                    <a:p>
                      <a:endParaRPr lang="en-US" sz="1800" dirty="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b="1" dirty="0">
                          <a:latin typeface="Rockwell Nova Light" panose="02060303020205020403" pitchFamily="18" charset="0"/>
                        </a:rPr>
                        <a:t>Patch</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b="1" dirty="0">
                          <a:latin typeface="Rockwell Nova Light" panose="02060303020205020403" pitchFamily="18" charset="0"/>
                        </a:rPr>
                        <a:t>Popcorn Ball</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b="1" dirty="0">
                          <a:latin typeface="Rockwell Nova Light" panose="02060303020205020403" pitchFamily="18" charset="0"/>
                        </a:rPr>
                        <a:t>Council Strip</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b="1" dirty="0">
                          <a:latin typeface="Rockwell Nova Light" panose="02060303020205020403" pitchFamily="18" charset="0"/>
                        </a:rPr>
                        <a:t>T-Shirt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b="1" dirty="0">
                          <a:latin typeface="Rockwell Nova Light" panose="02060303020205020403" pitchFamily="18" charset="0"/>
                        </a:rPr>
                        <a:t>Spin Party</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b="1" dirty="0">
                          <a:latin typeface="Rockwell Nova Light" panose="02060303020205020403" pitchFamily="18" charset="0"/>
                        </a:rPr>
                        <a:t>Trophy</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701106"/>
                  </a:ext>
                </a:extLst>
              </a:tr>
              <a:tr h="365760">
                <a:tc>
                  <a:txBody>
                    <a:bodyPr/>
                    <a:lstStyle/>
                    <a:p>
                      <a:r>
                        <a:rPr lang="en-US" sz="1800" b="1">
                          <a:latin typeface="Rockwell Nova Light" panose="02060303020205020403" pitchFamily="18" charset="0"/>
                        </a:rPr>
                        <a:t>All Sellers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dirty="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014430"/>
                  </a:ext>
                </a:extLst>
              </a:tr>
              <a:tr h="365760">
                <a:tc>
                  <a:txBody>
                    <a:bodyPr/>
                    <a:lstStyle/>
                    <a:p>
                      <a:r>
                        <a:rPr lang="en-US" sz="1800" b="1">
                          <a:latin typeface="Rockwell Nova Light" panose="02060303020205020403" pitchFamily="18" charset="0"/>
                        </a:rPr>
                        <a:t>$1500 Club</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dirty="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dirty="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dirty="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361476"/>
                  </a:ext>
                </a:extLst>
              </a:tr>
              <a:tr h="365760">
                <a:tc>
                  <a:txBody>
                    <a:bodyPr/>
                    <a:lstStyle/>
                    <a:p>
                      <a:r>
                        <a:rPr lang="en-US" sz="1800" b="1" dirty="0">
                          <a:latin typeface="Rockwell Nova Light" panose="02060303020205020403" pitchFamily="18" charset="0"/>
                        </a:rPr>
                        <a:t>$2024 Club</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dirty="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dirty="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141418"/>
                  </a:ext>
                </a:extLst>
              </a:tr>
              <a:tr h="365760">
                <a:tc>
                  <a:txBody>
                    <a:bodyPr/>
                    <a:lstStyle/>
                    <a:p>
                      <a:r>
                        <a:rPr lang="en-US" sz="1800" b="1" dirty="0">
                          <a:latin typeface="Rockwell Nova Light" panose="02060303020205020403" pitchFamily="18" charset="0"/>
                        </a:rPr>
                        <a:t>$3000 Club</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dirty="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dirty="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04605"/>
                  </a:ext>
                </a:extLst>
              </a:tr>
              <a:tr h="365760">
                <a:tc>
                  <a:txBody>
                    <a:bodyPr/>
                    <a:lstStyle/>
                    <a:p>
                      <a:r>
                        <a:rPr lang="en-US" sz="1800" b="1">
                          <a:latin typeface="Rockwell Nova Light" panose="02060303020205020403" pitchFamily="18" charset="0"/>
                        </a:rPr>
                        <a:t>Top 50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dirty="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75092"/>
                  </a:ext>
                </a:extLst>
              </a:tr>
              <a:tr h="365760">
                <a:tc>
                  <a:txBody>
                    <a:bodyPr/>
                    <a:lstStyle/>
                    <a:p>
                      <a:r>
                        <a:rPr lang="en-US" sz="1800" b="1" dirty="0">
                          <a:latin typeface="Rockwell Nova Light" panose="02060303020205020403" pitchFamily="18" charset="0"/>
                        </a:rPr>
                        <a:t>Top 10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745198"/>
                  </a:ext>
                </a:extLst>
              </a:tr>
            </a:tbl>
          </a:graphicData>
        </a:graphic>
      </p:graphicFrame>
      <p:sp>
        <p:nvSpPr>
          <p:cNvPr id="12" name="Rectangle 1">
            <a:extLst>
              <a:ext uri="{FF2B5EF4-FFF2-40B4-BE49-F238E27FC236}">
                <a16:creationId xmlns:a16="http://schemas.microsoft.com/office/drawing/2014/main" id="{26A3C5BD-9A5B-814A-BC72-EFC928A79548}"/>
              </a:ext>
            </a:extLst>
          </p:cNvPr>
          <p:cNvSpPr>
            <a:spLocks noChangeArrowheads="1"/>
          </p:cNvSpPr>
          <p:nvPr/>
        </p:nvSpPr>
        <p:spPr bwMode="auto">
          <a:xfrm>
            <a:off x="838200" y="2903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41911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hite rectangle with a border&#10;&#10;Description automatically generated">
            <a:extLst>
              <a:ext uri="{FF2B5EF4-FFF2-40B4-BE49-F238E27FC236}">
                <a16:creationId xmlns:a16="http://schemas.microsoft.com/office/drawing/2014/main" id="{54250596-48FD-2176-58A9-D17E223D2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932412"/>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Council</a:t>
            </a:r>
          </a:p>
        </p:txBody>
      </p:sp>
      <p:sp>
        <p:nvSpPr>
          <p:cNvPr id="4" name="TextBox 3">
            <a:extLst>
              <a:ext uri="{FF2B5EF4-FFF2-40B4-BE49-F238E27FC236}">
                <a16:creationId xmlns:a16="http://schemas.microsoft.com/office/drawing/2014/main" id="{43E91E4E-9892-C8F2-DB06-C0A8BB05DBBC}"/>
              </a:ext>
            </a:extLst>
          </p:cNvPr>
          <p:cNvSpPr txBox="1"/>
          <p:nvPr/>
        </p:nvSpPr>
        <p:spPr>
          <a:xfrm>
            <a:off x="1502443" y="5807077"/>
            <a:ext cx="9011653" cy="584775"/>
          </a:xfrm>
          <a:prstGeom prst="rect">
            <a:avLst/>
          </a:prstGeom>
          <a:noFill/>
        </p:spPr>
        <p:txBody>
          <a:bodyPr wrap="square">
            <a:spAutoFit/>
          </a:bodyPr>
          <a:lstStyle/>
          <a:p>
            <a:pPr algn="ctr"/>
            <a:r>
              <a:rPr lang="en-US" sz="1600" b="1" dirty="0">
                <a:latin typeface="Rockwell Nova Light" panose="02060303020205020403" pitchFamily="18" charset="0"/>
              </a:rPr>
              <a:t>To qualify for any of the rewards provided by council, sales must be recorded in the app. </a:t>
            </a:r>
            <a:br>
              <a:rPr lang="en-US" sz="1600" b="1" dirty="0">
                <a:latin typeface="Rockwell Nova Light" panose="02060303020205020403" pitchFamily="18" charset="0"/>
              </a:rPr>
            </a:br>
            <a:r>
              <a:rPr lang="en-US" sz="1600" b="1" dirty="0">
                <a:latin typeface="Rockwell Nova Light" panose="02060303020205020403" pitchFamily="18" charset="0"/>
              </a:rPr>
              <a:t>All prizes not picked up/received by January 31</a:t>
            </a:r>
            <a:r>
              <a:rPr lang="en-US" sz="1600" b="1" baseline="30000" dirty="0">
                <a:latin typeface="Rockwell Nova Light" panose="02060303020205020403" pitchFamily="18" charset="0"/>
              </a:rPr>
              <a:t>st</a:t>
            </a:r>
            <a:r>
              <a:rPr lang="en-US" sz="1600" b="1" dirty="0">
                <a:latin typeface="Rockwell Nova Light" panose="02060303020205020403" pitchFamily="18" charset="0"/>
              </a:rPr>
              <a:t>, 2025 are forfeited.</a:t>
            </a:r>
          </a:p>
        </p:txBody>
      </p:sp>
      <p:sp>
        <p:nvSpPr>
          <p:cNvPr id="8" name="TextBox 7">
            <a:extLst>
              <a:ext uri="{FF2B5EF4-FFF2-40B4-BE49-F238E27FC236}">
                <a16:creationId xmlns:a16="http://schemas.microsoft.com/office/drawing/2014/main" id="{253E2BF1-5E4B-5ECA-9047-4B9A364BA0D9}"/>
              </a:ext>
            </a:extLst>
          </p:cNvPr>
          <p:cNvSpPr txBox="1"/>
          <p:nvPr/>
        </p:nvSpPr>
        <p:spPr>
          <a:xfrm>
            <a:off x="1029996" y="1841920"/>
            <a:ext cx="10515600" cy="3693319"/>
          </a:xfrm>
          <a:prstGeom prst="rect">
            <a:avLst/>
          </a:prstGeom>
          <a:noFill/>
        </p:spPr>
        <p:txBody>
          <a:bodyPr wrap="square">
            <a:spAutoFit/>
          </a:bodyPr>
          <a:lstStyle/>
          <a:p>
            <a:r>
              <a:rPr lang="en-US" b="1" dirty="0">
                <a:latin typeface="Rockwell Nova Light" panose="02060303020205020403" pitchFamily="18" charset="0"/>
              </a:rPr>
              <a:t>Popcorn Ball: </a:t>
            </a:r>
          </a:p>
          <a:p>
            <a:pPr marL="285750" indent="-285750">
              <a:buFont typeface="Arial" panose="020B0604020202020204" pitchFamily="34" charset="0"/>
              <a:buChar char="•"/>
            </a:pPr>
            <a:r>
              <a:rPr lang="en-US" i="0" dirty="0">
                <a:solidFill>
                  <a:srgbClr val="000000"/>
                </a:solidFill>
                <a:effectLst/>
                <a:latin typeface="Rockwell Nova Light" panose="02060303020205020403" pitchFamily="18" charset="0"/>
              </a:rPr>
              <a:t>Scout who sells over $1,500</a:t>
            </a:r>
          </a:p>
          <a:p>
            <a:pPr marL="285750" indent="-285750">
              <a:buFont typeface="Arial" panose="020B0604020202020204" pitchFamily="34" charset="0"/>
              <a:buChar char="•"/>
            </a:pPr>
            <a:r>
              <a:rPr lang="en-US" dirty="0">
                <a:solidFill>
                  <a:srgbClr val="000000"/>
                </a:solidFill>
                <a:latin typeface="Rockwell Nova Light" panose="02060303020205020403" pitchFamily="18" charset="0"/>
              </a:rPr>
              <a:t>4 FREE tickets</a:t>
            </a:r>
          </a:p>
          <a:p>
            <a:pPr marL="285750" indent="-285750">
              <a:buFont typeface="Arial" panose="020B0604020202020204" pitchFamily="34" charset="0"/>
              <a:buChar char="•"/>
            </a:pPr>
            <a:r>
              <a:rPr lang="en-US" i="0" dirty="0">
                <a:solidFill>
                  <a:srgbClr val="000000"/>
                </a:solidFill>
                <a:effectLst/>
                <a:latin typeface="Rockwell Nova Light" panose="02060303020205020403" pitchFamily="18" charset="0"/>
              </a:rPr>
              <a:t>UNO Men’s </a:t>
            </a:r>
            <a:r>
              <a:rPr lang="en-US" dirty="0">
                <a:solidFill>
                  <a:srgbClr val="000000"/>
                </a:solidFill>
                <a:latin typeface="Rockwell Nova Light" panose="02060303020205020403" pitchFamily="18" charset="0"/>
              </a:rPr>
              <a:t>Hockey </a:t>
            </a:r>
            <a:r>
              <a:rPr lang="en-US" i="0" dirty="0">
                <a:solidFill>
                  <a:srgbClr val="000000"/>
                </a:solidFill>
                <a:effectLst/>
                <a:latin typeface="Rockwell Nova Light" panose="02060303020205020403" pitchFamily="18" charset="0"/>
              </a:rPr>
              <a:t>Game</a:t>
            </a:r>
          </a:p>
          <a:p>
            <a:pPr marL="285750" indent="-285750">
              <a:buFont typeface="Arial" panose="020B0604020202020204" pitchFamily="34" charset="0"/>
              <a:buChar char="•"/>
            </a:pPr>
            <a:r>
              <a:rPr lang="en-US" dirty="0">
                <a:solidFill>
                  <a:srgbClr val="000000"/>
                </a:solidFill>
                <a:latin typeface="Rockwell Nova Light" panose="02060303020205020403" pitchFamily="18" charset="0"/>
              </a:rPr>
              <a:t>12/29 at 3PM</a:t>
            </a:r>
          </a:p>
          <a:p>
            <a:pPr marL="285750" indent="-285750">
              <a:buFont typeface="Arial" panose="020B0604020202020204" pitchFamily="34" charset="0"/>
              <a:buChar char="•"/>
            </a:pPr>
            <a:r>
              <a:rPr lang="en-US" i="0" dirty="0">
                <a:solidFill>
                  <a:srgbClr val="000000"/>
                </a:solidFill>
                <a:effectLst/>
                <a:latin typeface="Rockwell Nova Light" panose="02060303020205020403" pitchFamily="18" charset="0"/>
              </a:rPr>
              <a:t>Extra tickets available for purchase, $10 each. </a:t>
            </a:r>
          </a:p>
          <a:p>
            <a:pPr marL="285750" indent="-285750">
              <a:buFont typeface="Arial" panose="020B0604020202020204" pitchFamily="34" charset="0"/>
              <a:buChar char="•"/>
            </a:pPr>
            <a:r>
              <a:rPr lang="en-US" dirty="0">
                <a:solidFill>
                  <a:srgbClr val="000000"/>
                </a:solidFill>
                <a:latin typeface="Rockwell Nova Light" panose="02060303020205020403" pitchFamily="18" charset="0"/>
              </a:rPr>
              <a:t>Must register to attend.</a:t>
            </a:r>
          </a:p>
          <a:p>
            <a:pPr marL="285750" indent="-285750">
              <a:buFont typeface="Arial" panose="020B0604020202020204" pitchFamily="34" charset="0"/>
              <a:buChar char="•"/>
            </a:pPr>
            <a:endParaRPr lang="en-US" dirty="0">
              <a:solidFill>
                <a:srgbClr val="000000"/>
              </a:solidFill>
              <a:latin typeface="Rockwell Nova Light" panose="02060303020205020403" pitchFamily="18" charset="0"/>
            </a:endParaRPr>
          </a:p>
          <a:p>
            <a:r>
              <a:rPr lang="en-US" b="1" i="0" dirty="0">
                <a:solidFill>
                  <a:srgbClr val="000000"/>
                </a:solidFill>
                <a:effectLst/>
                <a:latin typeface="Rockwell Nova Light" panose="02060303020205020403" pitchFamily="18" charset="0"/>
              </a:rPr>
              <a:t>Spin Party: </a:t>
            </a:r>
          </a:p>
          <a:p>
            <a:pPr marL="285750" indent="-285750">
              <a:buFont typeface="Arial" panose="020B0604020202020204" pitchFamily="34" charset="0"/>
              <a:buChar char="•"/>
            </a:pPr>
            <a:r>
              <a:rPr lang="en-US" dirty="0">
                <a:solidFill>
                  <a:srgbClr val="000000"/>
                </a:solidFill>
                <a:latin typeface="Rockwell Nova Light" panose="02060303020205020403" pitchFamily="18" charset="0"/>
              </a:rPr>
              <a:t>Top 50 sellers, who sell over $3K.</a:t>
            </a:r>
          </a:p>
          <a:p>
            <a:pPr marL="285750" indent="-285750">
              <a:buFont typeface="Arial" panose="020B0604020202020204" pitchFamily="34" charset="0"/>
              <a:buChar char="•"/>
            </a:pPr>
            <a:r>
              <a:rPr lang="en-US" i="0" dirty="0">
                <a:solidFill>
                  <a:srgbClr val="000000"/>
                </a:solidFill>
                <a:effectLst/>
                <a:latin typeface="Rockwell Nova Light" panose="02060303020205020403" pitchFamily="18" charset="0"/>
              </a:rPr>
              <a:t>A spin is earned for every $3K sold per </a:t>
            </a:r>
            <a:r>
              <a:rPr lang="en-US" dirty="0">
                <a:solidFill>
                  <a:srgbClr val="000000"/>
                </a:solidFill>
                <a:latin typeface="Rockwell Nova Light" panose="02060303020205020403" pitchFamily="18" charset="0"/>
              </a:rPr>
              <a:t>Scout.</a:t>
            </a:r>
          </a:p>
          <a:p>
            <a:pPr marL="285750" indent="-285750">
              <a:buFont typeface="Arial" panose="020B0604020202020204" pitchFamily="34" charset="0"/>
              <a:buChar char="•"/>
            </a:pPr>
            <a:r>
              <a:rPr lang="en-US" i="0" dirty="0">
                <a:solidFill>
                  <a:srgbClr val="000000"/>
                </a:solidFill>
                <a:effectLst/>
                <a:latin typeface="Rockwell Nova Light" panose="02060303020205020403" pitchFamily="18" charset="0"/>
              </a:rPr>
              <a:t>Date TBD</a:t>
            </a:r>
            <a:endParaRPr lang="en-US" dirty="0">
              <a:solidFill>
                <a:srgbClr val="000000"/>
              </a:solidFill>
              <a:latin typeface="Rockwell Nova Light" panose="02060303020205020403" pitchFamily="18" charset="0"/>
            </a:endParaRPr>
          </a:p>
          <a:p>
            <a:pPr marL="285750" indent="-285750">
              <a:buFont typeface="Arial" panose="020B0604020202020204" pitchFamily="34" charset="0"/>
              <a:buChar char="•"/>
            </a:pPr>
            <a:r>
              <a:rPr lang="en-US" dirty="0">
                <a:solidFill>
                  <a:srgbClr val="000000"/>
                </a:solidFill>
                <a:latin typeface="Rockwell Nova Light" panose="02060303020205020403" pitchFamily="18" charset="0"/>
              </a:rPr>
              <a:t>Each spin earns a prize like electronics, a nerf gun, gift cards, etc.</a:t>
            </a:r>
          </a:p>
        </p:txBody>
      </p:sp>
      <p:sp>
        <p:nvSpPr>
          <p:cNvPr id="12" name="Rectangle 1">
            <a:extLst>
              <a:ext uri="{FF2B5EF4-FFF2-40B4-BE49-F238E27FC236}">
                <a16:creationId xmlns:a16="http://schemas.microsoft.com/office/drawing/2014/main" id="{26A3C5BD-9A5B-814A-BC72-EFC928A79548}"/>
              </a:ext>
            </a:extLst>
          </p:cNvPr>
          <p:cNvSpPr>
            <a:spLocks noChangeArrowheads="1"/>
          </p:cNvSpPr>
          <p:nvPr/>
        </p:nvSpPr>
        <p:spPr bwMode="auto">
          <a:xfrm>
            <a:off x="838200" y="2903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descr="Buy University of Nebraska - Omaha Mavericks Mens Hockey Tickets |  2024-2025 Event Dates &amp; Schedule | Ticketmaster.com">
            <a:extLst>
              <a:ext uri="{FF2B5EF4-FFF2-40B4-BE49-F238E27FC236}">
                <a16:creationId xmlns:a16="http://schemas.microsoft.com/office/drawing/2014/main" id="{4C7868BD-EB28-4435-C2D9-6385C77DA9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3192" y="1841920"/>
            <a:ext cx="2731457" cy="18223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wheel of fortune with writing on it&#10;&#10;Description automatically generated">
            <a:extLst>
              <a:ext uri="{FF2B5EF4-FFF2-40B4-BE49-F238E27FC236}">
                <a16:creationId xmlns:a16="http://schemas.microsoft.com/office/drawing/2014/main" id="{B381F6DE-FABD-2685-8E7E-38E7403A97AD}"/>
              </a:ext>
            </a:extLst>
          </p:cNvPr>
          <p:cNvPicPr>
            <a:picLocks noChangeAspect="1"/>
          </p:cNvPicPr>
          <p:nvPr/>
        </p:nvPicPr>
        <p:blipFill rotWithShape="1">
          <a:blip r:embed="rId5">
            <a:extLst>
              <a:ext uri="{28A0092B-C50C-407E-A947-70E740481C1C}">
                <a14:useLocalDpi xmlns:a14="http://schemas.microsoft.com/office/drawing/2010/main" val="0"/>
              </a:ext>
            </a:extLst>
          </a:blip>
          <a:srcRect t="7912" b="32600"/>
          <a:stretch/>
        </p:blipFill>
        <p:spPr>
          <a:xfrm>
            <a:off x="8956926" y="3196873"/>
            <a:ext cx="1976270" cy="2610204"/>
          </a:xfrm>
          <a:prstGeom prst="rect">
            <a:avLst/>
          </a:prstGeom>
        </p:spPr>
      </p:pic>
    </p:spTree>
    <p:extLst>
      <p:ext uri="{BB962C8B-B14F-4D97-AF65-F5344CB8AC3E}">
        <p14:creationId xmlns:p14="http://schemas.microsoft.com/office/powerpoint/2010/main" val="1770372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hite rectangle with a border&#10;&#10;Description automatically generated">
            <a:extLst>
              <a:ext uri="{FF2B5EF4-FFF2-40B4-BE49-F238E27FC236}">
                <a16:creationId xmlns:a16="http://schemas.microsoft.com/office/drawing/2014/main" id="{54250596-48FD-2176-58A9-D17E223D2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932412"/>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Unit</a:t>
            </a:r>
          </a:p>
        </p:txBody>
      </p:sp>
      <p:sp>
        <p:nvSpPr>
          <p:cNvPr id="12" name="Rectangle 1">
            <a:extLst>
              <a:ext uri="{FF2B5EF4-FFF2-40B4-BE49-F238E27FC236}">
                <a16:creationId xmlns:a16="http://schemas.microsoft.com/office/drawing/2014/main" id="{26A3C5BD-9A5B-814A-BC72-EFC928A79548}"/>
              </a:ext>
            </a:extLst>
          </p:cNvPr>
          <p:cNvSpPr>
            <a:spLocks noChangeArrowheads="1"/>
          </p:cNvSpPr>
          <p:nvPr/>
        </p:nvSpPr>
        <p:spPr bwMode="auto">
          <a:xfrm>
            <a:off x="838200" y="2903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69820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hite rectangle with a border&#10;&#10;Description automatically generated">
            <a:extLst>
              <a:ext uri="{FF2B5EF4-FFF2-40B4-BE49-F238E27FC236}">
                <a16:creationId xmlns:a16="http://schemas.microsoft.com/office/drawing/2014/main" id="{54250596-48FD-2176-58A9-D17E223D2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932412"/>
            <a:ext cx="11096294" cy="923330"/>
          </a:xfrm>
          <a:prstGeom prst="rect">
            <a:avLst/>
          </a:prstGeom>
          <a:noFill/>
        </p:spPr>
        <p:txBody>
          <a:bodyPr wrap="square" rtlCol="0">
            <a:spAutoFit/>
          </a:bodyPr>
          <a:lstStyle/>
          <a:p>
            <a:pPr algn="ctr"/>
            <a:r>
              <a:rPr lang="en-US" sz="5400" b="1">
                <a:latin typeface="Rockwell Nova Light" panose="02060303020205020403" pitchFamily="18" charset="0"/>
              </a:rPr>
              <a:t>Unit Specific Information</a:t>
            </a:r>
            <a:endParaRPr lang="en-US" sz="5400" b="1" dirty="0">
              <a:latin typeface="Rockwell Nova Light" panose="02060303020205020403" pitchFamily="18" charset="0"/>
            </a:endParaRPr>
          </a:p>
        </p:txBody>
      </p:sp>
      <p:sp>
        <p:nvSpPr>
          <p:cNvPr id="12" name="Rectangle 1">
            <a:extLst>
              <a:ext uri="{FF2B5EF4-FFF2-40B4-BE49-F238E27FC236}">
                <a16:creationId xmlns:a16="http://schemas.microsoft.com/office/drawing/2014/main" id="{26A3C5BD-9A5B-814A-BC72-EFC928A79548}"/>
              </a:ext>
            </a:extLst>
          </p:cNvPr>
          <p:cNvSpPr>
            <a:spLocks noChangeArrowheads="1"/>
          </p:cNvSpPr>
          <p:nvPr/>
        </p:nvSpPr>
        <p:spPr bwMode="auto">
          <a:xfrm>
            <a:off x="838200" y="2903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21490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ictures on red ropes&#10;&#10;Description automatically generated">
            <a:extLst>
              <a:ext uri="{FF2B5EF4-FFF2-40B4-BE49-F238E27FC236}">
                <a16:creationId xmlns:a16="http://schemas.microsoft.com/office/drawing/2014/main" id="{E31E8755-9A86-A910-5FEC-3BE11F25D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10C78005-7174-64F7-6523-C15249609B13}"/>
              </a:ext>
            </a:extLst>
          </p:cNvPr>
          <p:cNvSpPr txBox="1"/>
          <p:nvPr/>
        </p:nvSpPr>
        <p:spPr>
          <a:xfrm>
            <a:off x="3243508" y="2767280"/>
            <a:ext cx="5704984" cy="1323439"/>
          </a:xfrm>
          <a:prstGeom prst="rect">
            <a:avLst/>
          </a:prstGeom>
          <a:noFill/>
        </p:spPr>
        <p:txBody>
          <a:bodyPr wrap="square">
            <a:spAutoFit/>
          </a:bodyPr>
          <a:lstStyle/>
          <a:p>
            <a:pPr algn="ctr"/>
            <a:r>
              <a:rPr lang="en-US" sz="8000" b="1" dirty="0">
                <a:latin typeface="Rockwell Nova Light" panose="02060303020205020403" pitchFamily="18" charset="0"/>
              </a:rPr>
              <a:t>Questions?</a:t>
            </a:r>
          </a:p>
        </p:txBody>
      </p:sp>
    </p:spTree>
    <p:extLst>
      <p:ext uri="{BB962C8B-B14F-4D97-AF65-F5344CB8AC3E}">
        <p14:creationId xmlns:p14="http://schemas.microsoft.com/office/powerpoint/2010/main" val="1636087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white rectangle with a border&#10;&#10;Description automatically generated">
            <a:extLst>
              <a:ext uri="{FF2B5EF4-FFF2-40B4-BE49-F238E27FC236}">
                <a16:creationId xmlns:a16="http://schemas.microsoft.com/office/drawing/2014/main" id="{22BEAF81-3B50-8BFD-A565-B4D7F35B8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290678" y="940287"/>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Kick Off Outline</a:t>
            </a:r>
          </a:p>
        </p:txBody>
      </p:sp>
      <p:sp>
        <p:nvSpPr>
          <p:cNvPr id="4" name="TextBox 3">
            <a:extLst>
              <a:ext uri="{FF2B5EF4-FFF2-40B4-BE49-F238E27FC236}">
                <a16:creationId xmlns:a16="http://schemas.microsoft.com/office/drawing/2014/main" id="{528C37A1-F0B2-845A-4DA8-C36A13A78480}"/>
              </a:ext>
            </a:extLst>
          </p:cNvPr>
          <p:cNvSpPr txBox="1"/>
          <p:nvPr/>
        </p:nvSpPr>
        <p:spPr>
          <a:xfrm>
            <a:off x="1129793" y="1873625"/>
            <a:ext cx="9932413" cy="4031873"/>
          </a:xfrm>
          <a:prstGeom prst="rect">
            <a:avLst/>
          </a:prstGeom>
          <a:noFill/>
        </p:spPr>
        <p:txBody>
          <a:bodyPr wrap="square">
            <a:spAutoFit/>
          </a:bodyPr>
          <a:lstStyle/>
          <a:p>
            <a:pPr marL="742950" lvl="1" indent="-285750">
              <a:buFont typeface="Arial" panose="020B0604020202020204" pitchFamily="34" charset="0"/>
              <a:buChar char="•"/>
            </a:pPr>
            <a:r>
              <a:rPr lang="en-US" sz="1600" dirty="0">
                <a:latin typeface="Rockwell Nova Light" panose="02060303020205020403" pitchFamily="18" charset="0"/>
              </a:rPr>
              <a:t>Gathering/Opening</a:t>
            </a:r>
          </a:p>
          <a:p>
            <a:pPr marL="742950" lvl="1" indent="-285750">
              <a:buFont typeface="Arial" panose="020B0604020202020204" pitchFamily="34" charset="0"/>
              <a:buChar char="•"/>
            </a:pPr>
            <a:r>
              <a:rPr lang="en-US" sz="1600" dirty="0">
                <a:latin typeface="Rockwell Nova Light" panose="02060303020205020403" pitchFamily="18" charset="0"/>
              </a:rPr>
              <a:t>Why Popcorn</a:t>
            </a:r>
          </a:p>
          <a:p>
            <a:pPr marL="742950" lvl="1" indent="-285750">
              <a:buFont typeface="Arial" panose="020B0604020202020204" pitchFamily="34" charset="0"/>
              <a:buChar char="•"/>
            </a:pPr>
            <a:r>
              <a:rPr lang="en-US" sz="1600" dirty="0">
                <a:latin typeface="Rockwell Nova Light" panose="02060303020205020403" pitchFamily="18" charset="0"/>
              </a:rPr>
              <a:t>Important Dates</a:t>
            </a:r>
          </a:p>
          <a:p>
            <a:pPr marL="742950" lvl="1" indent="-285750">
              <a:buFont typeface="Arial" panose="020B0604020202020204" pitchFamily="34" charset="0"/>
              <a:buChar char="•"/>
            </a:pPr>
            <a:r>
              <a:rPr lang="en-US" sz="1600" dirty="0">
                <a:latin typeface="Rockwell Nova Light" panose="02060303020205020403" pitchFamily="18" charset="0"/>
              </a:rPr>
              <a:t>Goals</a:t>
            </a:r>
          </a:p>
          <a:p>
            <a:pPr marL="1200150" lvl="2" indent="-285750">
              <a:buFont typeface="Arial" panose="020B0604020202020204" pitchFamily="34" charset="0"/>
              <a:buChar char="•"/>
            </a:pPr>
            <a:r>
              <a:rPr lang="en-US" sz="1600" dirty="0">
                <a:latin typeface="Rockwell Nova Light" panose="02060303020205020403" pitchFamily="18" charset="0"/>
              </a:rPr>
              <a:t>Unit &amp; Scout</a:t>
            </a:r>
          </a:p>
          <a:p>
            <a:pPr marL="742950" lvl="1" indent="-285750">
              <a:buFont typeface="Arial" panose="020B0604020202020204" pitchFamily="34" charset="0"/>
              <a:buChar char="•"/>
            </a:pPr>
            <a:r>
              <a:rPr lang="en-US" sz="1600" dirty="0">
                <a:latin typeface="Rockwell Nova Light" panose="02060303020205020403" pitchFamily="18" charset="0"/>
              </a:rPr>
              <a:t>Technology/App</a:t>
            </a:r>
          </a:p>
          <a:p>
            <a:pPr marL="742950" lvl="1" indent="-285750">
              <a:buFont typeface="Arial" panose="020B0604020202020204" pitchFamily="34" charset="0"/>
              <a:buChar char="•"/>
            </a:pPr>
            <a:r>
              <a:rPr lang="en-US" sz="1600" dirty="0">
                <a:latin typeface="Rockwell Nova Light" panose="02060303020205020403" pitchFamily="18" charset="0"/>
              </a:rPr>
              <a:t>Products</a:t>
            </a:r>
          </a:p>
          <a:p>
            <a:pPr marL="742950" lvl="1" indent="-285750">
              <a:buFont typeface="Arial" panose="020B0604020202020204" pitchFamily="34" charset="0"/>
              <a:buChar char="•"/>
            </a:pPr>
            <a:r>
              <a:rPr lang="en-US" sz="1600" dirty="0">
                <a:latin typeface="Rockwell Nova Light" panose="02060303020205020403" pitchFamily="18" charset="0"/>
              </a:rPr>
              <a:t>How to Sell</a:t>
            </a:r>
          </a:p>
          <a:p>
            <a:pPr marL="1200150" lvl="2" indent="-285750">
              <a:buFont typeface="Arial" panose="020B0604020202020204" pitchFamily="34" charset="0"/>
              <a:buChar char="•"/>
            </a:pPr>
            <a:r>
              <a:rPr lang="en-US" sz="1600" dirty="0">
                <a:latin typeface="Rockwell Nova Light" panose="02060303020205020403" pitchFamily="18" charset="0"/>
              </a:rPr>
              <a:t>Storefront</a:t>
            </a:r>
          </a:p>
          <a:p>
            <a:pPr marL="1200150" lvl="2" indent="-285750">
              <a:buFont typeface="Arial" panose="020B0604020202020204" pitchFamily="34" charset="0"/>
              <a:buChar char="•"/>
            </a:pPr>
            <a:r>
              <a:rPr lang="en-US" sz="1600" dirty="0">
                <a:latin typeface="Rockwell Nova Light" panose="02060303020205020403" pitchFamily="18" charset="0"/>
              </a:rPr>
              <a:t>Wagon</a:t>
            </a:r>
          </a:p>
          <a:p>
            <a:pPr marL="1200150" lvl="2" indent="-285750">
              <a:buFont typeface="Arial" panose="020B0604020202020204" pitchFamily="34" charset="0"/>
              <a:buChar char="•"/>
            </a:pPr>
            <a:r>
              <a:rPr lang="en-US" sz="1600" dirty="0">
                <a:latin typeface="Rockwell Nova Light" panose="02060303020205020403" pitchFamily="18" charset="0"/>
              </a:rPr>
              <a:t>Online</a:t>
            </a:r>
          </a:p>
          <a:p>
            <a:pPr marL="742950" lvl="1" indent="-285750">
              <a:buFont typeface="Arial" panose="020B0604020202020204" pitchFamily="34" charset="0"/>
              <a:buChar char="•"/>
            </a:pPr>
            <a:r>
              <a:rPr lang="en-US" sz="1600" dirty="0">
                <a:latin typeface="Rockwell Nova Light" panose="02060303020205020403" pitchFamily="18" charset="0"/>
              </a:rPr>
              <a:t>Incentives</a:t>
            </a:r>
          </a:p>
          <a:p>
            <a:pPr marL="1200150" lvl="2" indent="-285750">
              <a:buFont typeface="Arial" panose="020B0604020202020204" pitchFamily="34" charset="0"/>
              <a:buChar char="•"/>
            </a:pPr>
            <a:r>
              <a:rPr lang="en-US" sz="1600" dirty="0">
                <a:latin typeface="Rockwell Nova Light" panose="02060303020205020403" pitchFamily="18" charset="0"/>
              </a:rPr>
              <a:t>Unit</a:t>
            </a:r>
          </a:p>
          <a:p>
            <a:pPr marL="1200150" lvl="2" indent="-285750">
              <a:buFont typeface="Arial" panose="020B0604020202020204" pitchFamily="34" charset="0"/>
              <a:buChar char="•"/>
            </a:pPr>
            <a:r>
              <a:rPr lang="en-US" sz="1600" dirty="0">
                <a:latin typeface="Rockwell Nova Light" panose="02060303020205020403" pitchFamily="18" charset="0"/>
              </a:rPr>
              <a:t>District &amp; Council</a:t>
            </a:r>
          </a:p>
          <a:p>
            <a:pPr marL="742950" lvl="1" indent="-285750">
              <a:buFont typeface="Arial" panose="020B0604020202020204" pitchFamily="34" charset="0"/>
              <a:buChar char="•"/>
            </a:pPr>
            <a:r>
              <a:rPr lang="en-US" sz="1600" dirty="0">
                <a:latin typeface="Rockwell Nova Light" panose="02060303020205020403" pitchFamily="18" charset="0"/>
              </a:rPr>
              <a:t>Other Unit Specific Sale Details (Contact person, hours to come by for popcorn, </a:t>
            </a:r>
            <a:r>
              <a:rPr lang="en-US" sz="1600" dirty="0" err="1">
                <a:latin typeface="Rockwell Nova Light" panose="02060303020205020403" pitchFamily="18" charset="0"/>
              </a:rPr>
              <a:t>etc</a:t>
            </a:r>
            <a:r>
              <a:rPr lang="en-US" sz="1600" dirty="0">
                <a:latin typeface="Rockwell Nova Light" panose="02060303020205020403" pitchFamily="18" charset="0"/>
              </a:rPr>
              <a:t>)</a:t>
            </a:r>
          </a:p>
          <a:p>
            <a:pPr marL="742950" lvl="1" indent="-285750">
              <a:buFont typeface="Arial" panose="020B0604020202020204" pitchFamily="34" charset="0"/>
              <a:buChar char="•"/>
            </a:pPr>
            <a:r>
              <a:rPr lang="en-US" sz="1600" dirty="0">
                <a:latin typeface="Rockwell Nova Light" panose="02060303020205020403" pitchFamily="18" charset="0"/>
              </a:rPr>
              <a:t>Q &amp; A</a:t>
            </a:r>
          </a:p>
        </p:txBody>
      </p:sp>
    </p:spTree>
    <p:extLst>
      <p:ext uri="{BB962C8B-B14F-4D97-AF65-F5344CB8AC3E}">
        <p14:creationId xmlns:p14="http://schemas.microsoft.com/office/powerpoint/2010/main" val="4245498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white rectangle with a border&#10;&#10;Description automatically generated">
            <a:extLst>
              <a:ext uri="{FF2B5EF4-FFF2-40B4-BE49-F238E27FC236}">
                <a16:creationId xmlns:a16="http://schemas.microsoft.com/office/drawing/2014/main" id="{528AAB89-E8A8-10FB-F03A-48981EEF7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920697"/>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Why Popcorn?</a:t>
            </a:r>
          </a:p>
        </p:txBody>
      </p:sp>
      <p:sp>
        <p:nvSpPr>
          <p:cNvPr id="4" name="TextBox 3">
            <a:extLst>
              <a:ext uri="{FF2B5EF4-FFF2-40B4-BE49-F238E27FC236}">
                <a16:creationId xmlns:a16="http://schemas.microsoft.com/office/drawing/2014/main" id="{D9D96018-DD85-73AC-E468-00F77E773BD4}"/>
              </a:ext>
            </a:extLst>
          </p:cNvPr>
          <p:cNvSpPr txBox="1"/>
          <p:nvPr/>
        </p:nvSpPr>
        <p:spPr>
          <a:xfrm>
            <a:off x="1151512" y="1844027"/>
            <a:ext cx="7253908" cy="4893647"/>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Rockwell Nova Light" panose="02060303020205020403" pitchFamily="18" charset="0"/>
              </a:rPr>
              <a:t>Fund your unit’s adventures</a:t>
            </a:r>
          </a:p>
          <a:p>
            <a:pPr marL="742950" lvl="1" indent="-285750">
              <a:buFont typeface="Arial" panose="020B0604020202020204" pitchFamily="34" charset="0"/>
              <a:buChar char="•"/>
            </a:pPr>
            <a:r>
              <a:rPr lang="en-US" sz="2400" dirty="0">
                <a:latin typeface="Rockwell Nova Light" panose="02060303020205020403" pitchFamily="18" charset="0"/>
              </a:rPr>
              <a:t>Plan your Calendar &amp; Budget with Popcorn sale in mind</a:t>
            </a:r>
          </a:p>
          <a:p>
            <a:pPr marL="742950" lvl="1" indent="-285750">
              <a:buFont typeface="Arial" panose="020B0604020202020204" pitchFamily="34" charset="0"/>
              <a:buChar char="•"/>
            </a:pPr>
            <a:r>
              <a:rPr lang="en-US" sz="2400" dirty="0">
                <a:latin typeface="Rockwell Nova Light" panose="02060303020205020403" pitchFamily="18" charset="0"/>
              </a:rPr>
              <a:t>Provides the opportunity for the Unit to provide an outstanding program at low  out-of-pocket expense. </a:t>
            </a:r>
          </a:p>
          <a:p>
            <a:pPr marL="742950" lvl="1" indent="-285750">
              <a:buFont typeface="Arial" panose="020B0604020202020204" pitchFamily="34" charset="0"/>
              <a:buChar char="•"/>
            </a:pPr>
            <a:endParaRPr lang="en-US" sz="2400" dirty="0">
              <a:latin typeface="Rockwell Nova Light" panose="02060303020205020403" pitchFamily="18" charset="0"/>
            </a:endParaRPr>
          </a:p>
          <a:p>
            <a:pPr marL="285750" indent="-285750">
              <a:buFont typeface="Arial" panose="020B0604020202020204" pitchFamily="34" charset="0"/>
              <a:buChar char="•"/>
            </a:pPr>
            <a:r>
              <a:rPr lang="en-US" sz="2400" dirty="0">
                <a:latin typeface="Rockwell Nova Light" panose="02060303020205020403" pitchFamily="18" charset="0"/>
              </a:rPr>
              <a:t>Scouts Learn</a:t>
            </a:r>
          </a:p>
          <a:p>
            <a:pPr marL="742950" lvl="1" indent="-285750">
              <a:buFont typeface="Arial" panose="020B0604020202020204" pitchFamily="34" charset="0"/>
              <a:buChar char="•"/>
            </a:pPr>
            <a:r>
              <a:rPr lang="en-US" sz="2400" dirty="0">
                <a:latin typeface="Rockwell Nova Light" panose="02060303020205020403" pitchFamily="18" charset="0"/>
              </a:rPr>
              <a:t>The value of hard work</a:t>
            </a:r>
          </a:p>
          <a:p>
            <a:pPr marL="742950" lvl="1" indent="-285750">
              <a:buFont typeface="Arial" panose="020B0604020202020204" pitchFamily="34" charset="0"/>
              <a:buChar char="•"/>
            </a:pPr>
            <a:r>
              <a:rPr lang="en-US" sz="2400" dirty="0">
                <a:latin typeface="Rockwell Nova Light" panose="02060303020205020403" pitchFamily="18" charset="0"/>
              </a:rPr>
              <a:t>How to earn their own way</a:t>
            </a:r>
          </a:p>
          <a:p>
            <a:pPr marL="742950" lvl="1" indent="-285750">
              <a:buFont typeface="Arial" panose="020B0604020202020204" pitchFamily="34" charset="0"/>
              <a:buChar char="•"/>
            </a:pPr>
            <a:r>
              <a:rPr lang="en-US" sz="2400" b="1" dirty="0">
                <a:latin typeface="Rockwell Nova Light" panose="02060303020205020403" pitchFamily="18" charset="0"/>
              </a:rPr>
              <a:t>Public speaking</a:t>
            </a:r>
          </a:p>
          <a:p>
            <a:pPr marL="742950" lvl="1" indent="-285750">
              <a:buFont typeface="Arial" panose="020B0604020202020204" pitchFamily="34" charset="0"/>
              <a:buChar char="•"/>
            </a:pPr>
            <a:r>
              <a:rPr lang="en-US" sz="2400" dirty="0">
                <a:latin typeface="Rockwell Nova Light" panose="02060303020205020403" pitchFamily="18" charset="0"/>
              </a:rPr>
              <a:t>Salesmanship &amp; people sills</a:t>
            </a:r>
          </a:p>
          <a:p>
            <a:pPr marL="742950" lvl="1" indent="-285750">
              <a:buFont typeface="Arial" panose="020B0604020202020204" pitchFamily="34" charset="0"/>
              <a:buChar char="•"/>
            </a:pPr>
            <a:r>
              <a:rPr lang="en-US" sz="2400" dirty="0">
                <a:latin typeface="Rockwell Nova Light" panose="02060303020205020403" pitchFamily="18" charset="0"/>
              </a:rPr>
              <a:t>Setting and achieving goals</a:t>
            </a:r>
          </a:p>
        </p:txBody>
      </p:sp>
      <p:pic>
        <p:nvPicPr>
          <p:cNvPr id="3" name="Picture 2">
            <a:extLst>
              <a:ext uri="{FF2B5EF4-FFF2-40B4-BE49-F238E27FC236}">
                <a16:creationId xmlns:a16="http://schemas.microsoft.com/office/drawing/2014/main" id="{519DDBA8-44A4-38E4-210F-132B46DBC95F}"/>
              </a:ext>
            </a:extLst>
          </p:cNvPr>
          <p:cNvPicPr>
            <a:picLocks noChangeAspect="1"/>
          </p:cNvPicPr>
          <p:nvPr/>
        </p:nvPicPr>
        <p:blipFill>
          <a:blip r:embed="rId4"/>
          <a:stretch>
            <a:fillRect/>
          </a:stretch>
        </p:blipFill>
        <p:spPr>
          <a:xfrm>
            <a:off x="9609327" y="2757394"/>
            <a:ext cx="1152686" cy="1343212"/>
          </a:xfrm>
          <a:prstGeom prst="rect">
            <a:avLst/>
          </a:prstGeom>
        </p:spPr>
      </p:pic>
      <p:pic>
        <p:nvPicPr>
          <p:cNvPr id="6" name="Picture 5">
            <a:extLst>
              <a:ext uri="{FF2B5EF4-FFF2-40B4-BE49-F238E27FC236}">
                <a16:creationId xmlns:a16="http://schemas.microsoft.com/office/drawing/2014/main" id="{21430CDC-B420-EDCC-557D-C1CDDE107680}"/>
              </a:ext>
            </a:extLst>
          </p:cNvPr>
          <p:cNvPicPr>
            <a:picLocks noChangeAspect="1"/>
          </p:cNvPicPr>
          <p:nvPr/>
        </p:nvPicPr>
        <p:blipFill>
          <a:blip r:embed="rId5"/>
          <a:stretch>
            <a:fillRect/>
          </a:stretch>
        </p:blipFill>
        <p:spPr>
          <a:xfrm>
            <a:off x="9661722" y="1041414"/>
            <a:ext cx="1047896" cy="1438476"/>
          </a:xfrm>
          <a:prstGeom prst="rect">
            <a:avLst/>
          </a:prstGeom>
        </p:spPr>
      </p:pic>
      <p:pic>
        <p:nvPicPr>
          <p:cNvPr id="9" name="Picture 8">
            <a:extLst>
              <a:ext uri="{FF2B5EF4-FFF2-40B4-BE49-F238E27FC236}">
                <a16:creationId xmlns:a16="http://schemas.microsoft.com/office/drawing/2014/main" id="{FAF06B68-6C1F-EE37-1D06-BBADEA3078A3}"/>
              </a:ext>
            </a:extLst>
          </p:cNvPr>
          <p:cNvPicPr>
            <a:picLocks noChangeAspect="1"/>
          </p:cNvPicPr>
          <p:nvPr/>
        </p:nvPicPr>
        <p:blipFill>
          <a:blip r:embed="rId6"/>
          <a:stretch>
            <a:fillRect/>
          </a:stretch>
        </p:blipFill>
        <p:spPr>
          <a:xfrm>
            <a:off x="9609327" y="4554229"/>
            <a:ext cx="1152686" cy="1428949"/>
          </a:xfrm>
          <a:prstGeom prst="rect">
            <a:avLst/>
          </a:prstGeom>
        </p:spPr>
      </p:pic>
    </p:spTree>
    <p:extLst>
      <p:ext uri="{BB962C8B-B14F-4D97-AF65-F5344CB8AC3E}">
        <p14:creationId xmlns:p14="http://schemas.microsoft.com/office/powerpoint/2010/main" val="1905975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white rectangle with a border&#10;&#10;Description automatically generated">
            <a:extLst>
              <a:ext uri="{FF2B5EF4-FFF2-40B4-BE49-F238E27FC236}">
                <a16:creationId xmlns:a16="http://schemas.microsoft.com/office/drawing/2014/main" id="{1832ACF8-8969-FD4C-ED7C-445CA9902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948333"/>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Key Popcorn Dates</a:t>
            </a:r>
          </a:p>
        </p:txBody>
      </p:sp>
      <p:sp>
        <p:nvSpPr>
          <p:cNvPr id="4" name="TextBox 3">
            <a:extLst>
              <a:ext uri="{FF2B5EF4-FFF2-40B4-BE49-F238E27FC236}">
                <a16:creationId xmlns:a16="http://schemas.microsoft.com/office/drawing/2014/main" id="{3C966F64-183D-676F-3C80-4ED152F0EC55}"/>
              </a:ext>
            </a:extLst>
          </p:cNvPr>
          <p:cNvSpPr txBox="1"/>
          <p:nvPr/>
        </p:nvSpPr>
        <p:spPr>
          <a:xfrm>
            <a:off x="1063155" y="1871663"/>
            <a:ext cx="9491497" cy="769441"/>
          </a:xfrm>
          <a:prstGeom prst="rect">
            <a:avLst/>
          </a:prstGeom>
          <a:noFill/>
        </p:spPr>
        <p:txBody>
          <a:bodyPr wrap="square">
            <a:spAutoFit/>
          </a:bodyPr>
          <a:lstStyle/>
          <a:p>
            <a:r>
              <a:rPr lang="en-US" sz="2200" b="1" dirty="0">
                <a:latin typeface="Rockwell Nova Light" panose="02060303020205020403" pitchFamily="18" charset="0"/>
              </a:rPr>
              <a:t>September 6 </a:t>
            </a:r>
            <a:r>
              <a:rPr lang="en-US" sz="2200" dirty="0">
                <a:latin typeface="Rockwell Nova Light" panose="02060303020205020403" pitchFamily="18" charset="0"/>
              </a:rPr>
              <a:t>| Sale Begins!</a:t>
            </a:r>
          </a:p>
          <a:p>
            <a:r>
              <a:rPr lang="en-US" sz="2200" b="1" dirty="0">
                <a:latin typeface="Rockwell Nova Light" panose="02060303020205020403" pitchFamily="18" charset="0"/>
              </a:rPr>
              <a:t>October 29 </a:t>
            </a:r>
            <a:r>
              <a:rPr lang="en-US" sz="2200" dirty="0">
                <a:latin typeface="Rockwell Nova Light" panose="02060303020205020403" pitchFamily="18" charset="0"/>
              </a:rPr>
              <a:t>| Final Order due by 11:59PM</a:t>
            </a:r>
          </a:p>
        </p:txBody>
      </p:sp>
    </p:spTree>
    <p:extLst>
      <p:ext uri="{BB962C8B-B14F-4D97-AF65-F5344CB8AC3E}">
        <p14:creationId xmlns:p14="http://schemas.microsoft.com/office/powerpoint/2010/main" val="282085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white rectangle with a border&#10;&#10;Description automatically generated">
            <a:extLst>
              <a:ext uri="{FF2B5EF4-FFF2-40B4-BE49-F238E27FC236}">
                <a16:creationId xmlns:a16="http://schemas.microsoft.com/office/drawing/2014/main" id="{1832ACF8-8969-FD4C-ED7C-445CA9902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948333"/>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Goals</a:t>
            </a:r>
          </a:p>
        </p:txBody>
      </p:sp>
      <p:sp>
        <p:nvSpPr>
          <p:cNvPr id="4" name="TextBox 3">
            <a:extLst>
              <a:ext uri="{FF2B5EF4-FFF2-40B4-BE49-F238E27FC236}">
                <a16:creationId xmlns:a16="http://schemas.microsoft.com/office/drawing/2014/main" id="{3C966F64-183D-676F-3C80-4ED152F0EC55}"/>
              </a:ext>
            </a:extLst>
          </p:cNvPr>
          <p:cNvSpPr txBox="1"/>
          <p:nvPr/>
        </p:nvSpPr>
        <p:spPr>
          <a:xfrm>
            <a:off x="1063155" y="1871663"/>
            <a:ext cx="9491497" cy="1107996"/>
          </a:xfrm>
          <a:prstGeom prst="rect">
            <a:avLst/>
          </a:prstGeom>
          <a:noFill/>
        </p:spPr>
        <p:txBody>
          <a:bodyPr wrap="square">
            <a:spAutoFit/>
          </a:bodyPr>
          <a:lstStyle/>
          <a:p>
            <a:r>
              <a:rPr lang="en-US" sz="2200" b="1" dirty="0">
                <a:latin typeface="Rockwell Nova Light" panose="02060303020205020403" pitchFamily="18" charset="0"/>
              </a:rPr>
              <a:t>Unit Goal</a:t>
            </a:r>
          </a:p>
          <a:p>
            <a:endParaRPr lang="en-US" sz="2200" b="1" dirty="0">
              <a:latin typeface="Rockwell Nova Light" panose="02060303020205020403" pitchFamily="18" charset="0"/>
            </a:endParaRPr>
          </a:p>
          <a:p>
            <a:r>
              <a:rPr lang="en-US" sz="2200" b="1" dirty="0">
                <a:latin typeface="Rockwell Nova Light" panose="02060303020205020403" pitchFamily="18" charset="0"/>
              </a:rPr>
              <a:t>Scout Goals</a:t>
            </a:r>
            <a:endParaRPr lang="en-US" sz="2200" dirty="0">
              <a:latin typeface="Rockwell Nova Light" panose="02060303020205020403" pitchFamily="18" charset="0"/>
            </a:endParaRPr>
          </a:p>
        </p:txBody>
      </p:sp>
    </p:spTree>
    <p:extLst>
      <p:ext uri="{BB962C8B-B14F-4D97-AF65-F5344CB8AC3E}">
        <p14:creationId xmlns:p14="http://schemas.microsoft.com/office/powerpoint/2010/main" val="2909848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hite rectangle with a border&#10;&#10;Description automatically generated">
            <a:extLst>
              <a:ext uri="{FF2B5EF4-FFF2-40B4-BE49-F238E27FC236}">
                <a16:creationId xmlns:a16="http://schemas.microsoft.com/office/drawing/2014/main" id="{38D5E893-7FB7-F9A8-37BF-BCEA3442A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1068809"/>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Use the Technology!</a:t>
            </a:r>
          </a:p>
        </p:txBody>
      </p:sp>
      <p:sp>
        <p:nvSpPr>
          <p:cNvPr id="4" name="TextBox 3">
            <a:extLst>
              <a:ext uri="{FF2B5EF4-FFF2-40B4-BE49-F238E27FC236}">
                <a16:creationId xmlns:a16="http://schemas.microsoft.com/office/drawing/2014/main" id="{BB66EA47-0C44-124E-B771-F4320535185E}"/>
              </a:ext>
            </a:extLst>
          </p:cNvPr>
          <p:cNvSpPr txBox="1"/>
          <p:nvPr/>
        </p:nvSpPr>
        <p:spPr>
          <a:xfrm>
            <a:off x="1042821" y="2127475"/>
            <a:ext cx="4910304" cy="3308598"/>
          </a:xfrm>
          <a:prstGeom prst="rect">
            <a:avLst/>
          </a:prstGeom>
          <a:noFill/>
        </p:spPr>
        <p:txBody>
          <a:bodyPr wrap="square">
            <a:spAutoFit/>
          </a:bodyPr>
          <a:lstStyle/>
          <a:p>
            <a:r>
              <a:rPr lang="en-US" sz="1900" b="1" dirty="0">
                <a:latin typeface="Rockwell Nova Light" panose="02060303020205020403" pitchFamily="18" charset="0"/>
              </a:rPr>
              <a:t>Trail’s End App for Scouts</a:t>
            </a:r>
          </a:p>
          <a:p>
            <a:pPr marL="285750" indent="-285750">
              <a:buFont typeface="Arial" panose="020B0604020202020204" pitchFamily="34" charset="0"/>
              <a:buChar char="•"/>
            </a:pPr>
            <a:r>
              <a:rPr lang="en-US" sz="1900" dirty="0">
                <a:latin typeface="Rockwell Nova Light" panose="02060303020205020403" pitchFamily="18" charset="0"/>
              </a:rPr>
              <a:t>Text APP to 62771 to download/register your Scout</a:t>
            </a:r>
          </a:p>
          <a:p>
            <a:pPr marL="285750" indent="-285750">
              <a:buFont typeface="Arial" panose="020B0604020202020204" pitchFamily="34" charset="0"/>
              <a:buChar char="•"/>
            </a:pPr>
            <a:r>
              <a:rPr lang="en-US" sz="1900" b="1" dirty="0">
                <a:solidFill>
                  <a:srgbClr val="FF0000"/>
                </a:solidFill>
                <a:latin typeface="Rockwell Nova Light" panose="02060303020205020403" pitchFamily="18" charset="0"/>
              </a:rPr>
              <a:t>NEW: </a:t>
            </a:r>
            <a:r>
              <a:rPr lang="en-US" sz="1900" b="1" dirty="0">
                <a:latin typeface="Rockwell Nova Light" panose="02060303020205020403" pitchFamily="18" charset="0"/>
              </a:rPr>
              <a:t>Unit ID code</a:t>
            </a:r>
          </a:p>
          <a:p>
            <a:pPr marL="285750" indent="-285750">
              <a:buFont typeface="Arial" panose="020B0604020202020204" pitchFamily="34" charset="0"/>
              <a:buChar char="•"/>
            </a:pPr>
            <a:r>
              <a:rPr lang="en-US" sz="1900" dirty="0">
                <a:latin typeface="Rockwell Nova Light" panose="02060303020205020403" pitchFamily="18" charset="0"/>
              </a:rPr>
              <a:t>Record sales and accept credit cards</a:t>
            </a:r>
          </a:p>
          <a:p>
            <a:pPr marL="285750" indent="-285750">
              <a:buFont typeface="Arial" panose="020B0604020202020204" pitchFamily="34" charset="0"/>
              <a:buChar char="•"/>
            </a:pPr>
            <a:r>
              <a:rPr lang="en-US" sz="1900" dirty="0">
                <a:latin typeface="Rockwell Nova Light" panose="02060303020205020403" pitchFamily="18" charset="0"/>
              </a:rPr>
              <a:t>Sign up for storefront shifts</a:t>
            </a:r>
          </a:p>
          <a:p>
            <a:pPr marL="285750" indent="-285750">
              <a:buFont typeface="Arial" panose="020B0604020202020204" pitchFamily="34" charset="0"/>
              <a:buChar char="•"/>
            </a:pPr>
            <a:r>
              <a:rPr lang="en-US" sz="1900" dirty="0">
                <a:latin typeface="Rockwell Nova Light" panose="02060303020205020403" pitchFamily="18" charset="0"/>
              </a:rPr>
              <a:t>Track your goal</a:t>
            </a:r>
          </a:p>
          <a:p>
            <a:pPr marL="285750" indent="-285750">
              <a:buFont typeface="Arial" panose="020B0604020202020204" pitchFamily="34" charset="0"/>
              <a:buChar char="•"/>
            </a:pPr>
            <a:r>
              <a:rPr lang="en-US" sz="1900" dirty="0">
                <a:latin typeface="Rockwell Nova Light" panose="02060303020205020403" pitchFamily="18" charset="0"/>
              </a:rPr>
              <a:t>Record when you’ve delivered product</a:t>
            </a:r>
          </a:p>
          <a:p>
            <a:pPr marL="285750" indent="-285750">
              <a:buFont typeface="Arial" panose="020B0604020202020204" pitchFamily="34" charset="0"/>
              <a:buChar char="•"/>
            </a:pPr>
            <a:r>
              <a:rPr lang="en-US" sz="1900" dirty="0">
                <a:latin typeface="Rockwell Nova Light" panose="02060303020205020403" pitchFamily="18" charset="0"/>
              </a:rPr>
              <a:t>Share your online sales link</a:t>
            </a:r>
          </a:p>
          <a:p>
            <a:pPr marL="285750" indent="-285750">
              <a:buFont typeface="Arial" panose="020B0604020202020204" pitchFamily="34" charset="0"/>
              <a:buChar char="•"/>
            </a:pPr>
            <a:r>
              <a:rPr lang="en-US" sz="1900" dirty="0">
                <a:latin typeface="Rockwell Nova Light" panose="02060303020205020403" pitchFamily="18" charset="0"/>
              </a:rPr>
              <a:t>Claim rewards!</a:t>
            </a:r>
          </a:p>
        </p:txBody>
      </p:sp>
      <p:sp>
        <p:nvSpPr>
          <p:cNvPr id="8" name="TextBox 7">
            <a:extLst>
              <a:ext uri="{FF2B5EF4-FFF2-40B4-BE49-F238E27FC236}">
                <a16:creationId xmlns:a16="http://schemas.microsoft.com/office/drawing/2014/main" id="{DD3AF66F-1658-DF2E-19A9-002DC24724D5}"/>
              </a:ext>
            </a:extLst>
          </p:cNvPr>
          <p:cNvSpPr txBox="1"/>
          <p:nvPr/>
        </p:nvSpPr>
        <p:spPr>
          <a:xfrm>
            <a:off x="1562808" y="6156185"/>
            <a:ext cx="9743367" cy="338554"/>
          </a:xfrm>
          <a:prstGeom prst="rect">
            <a:avLst/>
          </a:prstGeom>
          <a:noFill/>
        </p:spPr>
        <p:txBody>
          <a:bodyPr wrap="square">
            <a:spAutoFit/>
          </a:bodyPr>
          <a:lstStyle/>
          <a:p>
            <a:r>
              <a:rPr lang="en-US" sz="1600" b="1" dirty="0">
                <a:latin typeface="Rockwell Nova Light" panose="02060303020205020403" pitchFamily="18" charset="0"/>
              </a:rPr>
              <a:t>Reminder: ALL credit card fees paid for by TE/Council when sales are recorded via the app</a:t>
            </a:r>
            <a:endParaRPr lang="en-US" sz="1600" dirty="0">
              <a:latin typeface="Rockwell Nova Light" panose="02060303020205020403" pitchFamily="18" charset="0"/>
            </a:endParaRPr>
          </a:p>
        </p:txBody>
      </p:sp>
      <p:sp>
        <p:nvSpPr>
          <p:cNvPr id="2" name="TextBox 1">
            <a:extLst>
              <a:ext uri="{FF2B5EF4-FFF2-40B4-BE49-F238E27FC236}">
                <a16:creationId xmlns:a16="http://schemas.microsoft.com/office/drawing/2014/main" id="{B6F2FEBC-B0CC-A25D-C724-B83D70B8E83E}"/>
              </a:ext>
            </a:extLst>
          </p:cNvPr>
          <p:cNvSpPr txBox="1"/>
          <p:nvPr/>
        </p:nvSpPr>
        <p:spPr>
          <a:xfrm>
            <a:off x="7423707" y="2373697"/>
            <a:ext cx="3725472" cy="338554"/>
          </a:xfrm>
          <a:prstGeom prst="rect">
            <a:avLst/>
          </a:prstGeom>
          <a:noFill/>
        </p:spPr>
        <p:txBody>
          <a:bodyPr wrap="square">
            <a:spAutoFit/>
          </a:bodyPr>
          <a:lstStyle/>
          <a:p>
            <a:r>
              <a:rPr lang="en-US" sz="1600" b="1" dirty="0">
                <a:latin typeface="Rockwell Nova Light" panose="02060303020205020403" pitchFamily="18" charset="0"/>
              </a:rPr>
              <a:t>OUR UNIT CODE: </a:t>
            </a:r>
            <a:endParaRPr lang="en-US" sz="1600" dirty="0">
              <a:latin typeface="Rockwell Nova Light" panose="02060303020205020403" pitchFamily="18" charset="0"/>
            </a:endParaRPr>
          </a:p>
        </p:txBody>
      </p:sp>
    </p:spTree>
    <p:extLst>
      <p:ext uri="{BB962C8B-B14F-4D97-AF65-F5344CB8AC3E}">
        <p14:creationId xmlns:p14="http://schemas.microsoft.com/office/powerpoint/2010/main" val="600759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hite rectangle with a border&#10;&#10;Description automatically generated">
            <a:extLst>
              <a:ext uri="{FF2B5EF4-FFF2-40B4-BE49-F238E27FC236}">
                <a16:creationId xmlns:a16="http://schemas.microsoft.com/office/drawing/2014/main" id="{38D5E893-7FB7-F9A8-37BF-BCEA3442A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1068809"/>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Use the Technology!</a:t>
            </a:r>
          </a:p>
        </p:txBody>
      </p:sp>
      <p:sp>
        <p:nvSpPr>
          <p:cNvPr id="4" name="TextBox 3">
            <a:extLst>
              <a:ext uri="{FF2B5EF4-FFF2-40B4-BE49-F238E27FC236}">
                <a16:creationId xmlns:a16="http://schemas.microsoft.com/office/drawing/2014/main" id="{BB66EA47-0C44-124E-B771-F4320535185E}"/>
              </a:ext>
            </a:extLst>
          </p:cNvPr>
          <p:cNvSpPr txBox="1"/>
          <p:nvPr/>
        </p:nvSpPr>
        <p:spPr>
          <a:xfrm>
            <a:off x="1166753" y="2226845"/>
            <a:ext cx="6594497" cy="4493538"/>
          </a:xfrm>
          <a:prstGeom prst="rect">
            <a:avLst/>
          </a:prstGeom>
          <a:noFill/>
        </p:spPr>
        <p:txBody>
          <a:bodyPr wrap="square">
            <a:spAutoFit/>
          </a:bodyPr>
          <a:lstStyle/>
          <a:p>
            <a:r>
              <a:rPr lang="en-US" sz="1900" b="1" dirty="0">
                <a:latin typeface="Rockwell Nova Light" panose="02060303020205020403" pitchFamily="18" charset="0"/>
              </a:rPr>
              <a:t>Trail’s End App for Scouts</a:t>
            </a:r>
          </a:p>
          <a:p>
            <a:pPr marL="285750" indent="-285750">
              <a:buFont typeface="Arial" panose="020B0604020202020204" pitchFamily="34" charset="0"/>
              <a:buChar char="•"/>
            </a:pPr>
            <a:r>
              <a:rPr lang="en-US" sz="1500" dirty="0">
                <a:latin typeface="Rockwell Nova Light" panose="02060303020205020403" pitchFamily="18" charset="0"/>
              </a:rPr>
              <a:t>NEW Scouts, will enter the Unit Code at registration. </a:t>
            </a:r>
          </a:p>
          <a:p>
            <a:pPr marL="285750" indent="-285750">
              <a:buFont typeface="Arial" panose="020B0604020202020204" pitchFamily="34" charset="0"/>
              <a:buChar char="•"/>
            </a:pPr>
            <a:r>
              <a:rPr lang="en-US" sz="1500" dirty="0">
                <a:latin typeface="Rockwell Nova Light" panose="02060303020205020403" pitchFamily="18" charset="0"/>
              </a:rPr>
              <a:t>Easier for Scouts to register. </a:t>
            </a:r>
          </a:p>
          <a:p>
            <a:pPr marL="285750" indent="-285750">
              <a:buFont typeface="Arial" panose="020B0604020202020204" pitchFamily="34" charset="0"/>
              <a:buChar char="•"/>
            </a:pPr>
            <a:r>
              <a:rPr lang="en-US" sz="1500" dirty="0">
                <a:latin typeface="Rockwell Nova Light" panose="02060303020205020403" pitchFamily="18" charset="0"/>
              </a:rPr>
              <a:t>Returning Scouts should use their previous account. </a:t>
            </a:r>
          </a:p>
          <a:p>
            <a:pPr marL="285750" indent="-285750">
              <a:buFont typeface="Arial" panose="020B0604020202020204" pitchFamily="34" charset="0"/>
              <a:buChar char="•"/>
            </a:pPr>
            <a:r>
              <a:rPr lang="en-US" sz="1500" dirty="0">
                <a:latin typeface="Rockwell Nova Light" panose="02060303020205020403" pitchFamily="18" charset="0"/>
              </a:rPr>
              <a:t>Be sure to remind them to check their Unit. </a:t>
            </a:r>
          </a:p>
          <a:p>
            <a:pPr marL="285750" indent="-285750">
              <a:buFont typeface="Arial" panose="020B0604020202020204" pitchFamily="34" charset="0"/>
              <a:buChar char="•"/>
            </a:pPr>
            <a:endParaRPr lang="en-US" sz="1500" dirty="0">
              <a:latin typeface="Rockwell Nova Light" panose="02060303020205020403" pitchFamily="18" charset="0"/>
            </a:endParaRPr>
          </a:p>
          <a:p>
            <a:r>
              <a:rPr lang="en-US" sz="1500" b="1" dirty="0">
                <a:latin typeface="Rockwell Nova Light" panose="02060303020205020403" pitchFamily="18" charset="0"/>
              </a:rPr>
              <a:t>Multiple Scout Families: </a:t>
            </a:r>
          </a:p>
          <a:p>
            <a:pPr marL="342900" indent="-342900">
              <a:buFont typeface="Arial" panose="020B0604020202020204" pitchFamily="34" charset="0"/>
              <a:buChar char="•"/>
            </a:pPr>
            <a:r>
              <a:rPr lang="en-US" sz="1500" dirty="0">
                <a:latin typeface="Rockwell Nova Light" panose="02060303020205020403" pitchFamily="18" charset="0"/>
              </a:rPr>
              <a:t>One Scout per account. </a:t>
            </a:r>
          </a:p>
          <a:p>
            <a:pPr marL="342900" indent="-342900">
              <a:buFont typeface="Arial" panose="020B0604020202020204" pitchFamily="34" charset="0"/>
              <a:buChar char="•"/>
            </a:pPr>
            <a:r>
              <a:rPr lang="en-US" sz="1500" dirty="0">
                <a:latin typeface="Rockwell Nova Light" panose="02060303020205020403" pitchFamily="18" charset="0"/>
              </a:rPr>
              <a:t>Toggling makes switching between Scouts easy. </a:t>
            </a:r>
          </a:p>
          <a:p>
            <a:pPr marL="342900" indent="-342900">
              <a:buFont typeface="Arial" panose="020B0604020202020204" pitchFamily="34" charset="0"/>
              <a:buChar char="•"/>
            </a:pPr>
            <a:r>
              <a:rPr lang="en-US" sz="1500" dirty="0">
                <a:latin typeface="Rockwell Nova Light" panose="02060303020205020403" pitchFamily="18" charset="0"/>
              </a:rPr>
              <a:t>Scouts should each get rewarded for their individual hard work.</a:t>
            </a:r>
          </a:p>
          <a:p>
            <a:endParaRPr lang="en-US" sz="1500" b="1" dirty="0">
              <a:latin typeface="Rockwell Nova Light" panose="02060303020205020403" pitchFamily="18" charset="0"/>
            </a:endParaRPr>
          </a:p>
          <a:p>
            <a:r>
              <a:rPr lang="en-US" sz="1500" b="1" dirty="0">
                <a:latin typeface="Rockwell Nova Light" panose="02060303020205020403" pitchFamily="18" charset="0"/>
              </a:rPr>
              <a:t>Multiple parents/guardians logging in: </a:t>
            </a:r>
          </a:p>
          <a:p>
            <a:pPr marL="342900" indent="-342900">
              <a:buFont typeface="Arial" panose="020B0604020202020204" pitchFamily="34" charset="0"/>
              <a:buChar char="•"/>
            </a:pPr>
            <a:r>
              <a:rPr lang="en-US" sz="1500" dirty="0">
                <a:latin typeface="Rockwell Nova Light" panose="02060303020205020403" pitchFamily="18" charset="0"/>
              </a:rPr>
              <a:t>Use same username &amp; password</a:t>
            </a:r>
          </a:p>
          <a:p>
            <a:pPr marL="342900" indent="-342900">
              <a:buFont typeface="Arial" panose="020B0604020202020204" pitchFamily="34" charset="0"/>
              <a:buChar char="•"/>
            </a:pPr>
            <a:r>
              <a:rPr lang="en-US" sz="1500" dirty="0">
                <a:latin typeface="Rockwell Nova Light" panose="02060303020205020403" pitchFamily="18" charset="0"/>
              </a:rPr>
              <a:t>Add multi. MFA contacts. </a:t>
            </a:r>
          </a:p>
          <a:p>
            <a:pPr marL="342900" indent="-342900">
              <a:buFont typeface="Arial" panose="020B0604020202020204" pitchFamily="34" charset="0"/>
              <a:buChar char="•"/>
            </a:pPr>
            <a:r>
              <a:rPr lang="en-US" sz="1500" dirty="0">
                <a:latin typeface="Rockwell Nova Light" panose="02060303020205020403" pitchFamily="18" charset="0"/>
              </a:rPr>
              <a:t>Cell phone recommended</a:t>
            </a:r>
          </a:p>
          <a:p>
            <a:pPr marL="342900" indent="-342900">
              <a:buFont typeface="Arial" panose="020B0604020202020204" pitchFamily="34" charset="0"/>
              <a:buChar char="•"/>
            </a:pPr>
            <a:endParaRPr lang="en-US" sz="1900" dirty="0">
              <a:latin typeface="Rockwell Nova Light" panose="02060303020205020403" pitchFamily="18" charset="0"/>
            </a:endParaRPr>
          </a:p>
          <a:p>
            <a:pPr marL="800100" lvl="1" indent="-342900">
              <a:buFont typeface="Arial" panose="020B0604020202020204" pitchFamily="34" charset="0"/>
              <a:buChar char="•"/>
            </a:pPr>
            <a:endParaRPr lang="en-US" sz="1900" dirty="0">
              <a:latin typeface="Rockwell Nova Light" panose="02060303020205020403" pitchFamily="18" charset="0"/>
            </a:endParaRPr>
          </a:p>
          <a:p>
            <a:endParaRPr lang="en-US" sz="1900" dirty="0">
              <a:latin typeface="Rockwell Nova Light" panose="02060303020205020403" pitchFamily="18" charset="0"/>
            </a:endParaRPr>
          </a:p>
        </p:txBody>
      </p:sp>
      <p:pic>
        <p:nvPicPr>
          <p:cNvPr id="13" name="Picture 12">
            <a:extLst>
              <a:ext uri="{FF2B5EF4-FFF2-40B4-BE49-F238E27FC236}">
                <a16:creationId xmlns:a16="http://schemas.microsoft.com/office/drawing/2014/main" id="{F5834245-2C49-619C-1B16-5EBD0ABD9781}"/>
              </a:ext>
            </a:extLst>
          </p:cNvPr>
          <p:cNvPicPr>
            <a:picLocks noChangeAspect="1"/>
          </p:cNvPicPr>
          <p:nvPr/>
        </p:nvPicPr>
        <p:blipFill rotWithShape="1">
          <a:blip r:embed="rId4"/>
          <a:srcRect t="7652" r="15002" b="67414"/>
          <a:stretch/>
        </p:blipFill>
        <p:spPr>
          <a:xfrm>
            <a:off x="7620307" y="1943198"/>
            <a:ext cx="1749261" cy="1258199"/>
          </a:xfrm>
          <a:prstGeom prst="rect">
            <a:avLst/>
          </a:prstGeom>
        </p:spPr>
      </p:pic>
      <p:cxnSp>
        <p:nvCxnSpPr>
          <p:cNvPr id="6" name="Straight Arrow Connector 5">
            <a:extLst>
              <a:ext uri="{FF2B5EF4-FFF2-40B4-BE49-F238E27FC236}">
                <a16:creationId xmlns:a16="http://schemas.microsoft.com/office/drawing/2014/main" id="{52B2A1D2-C0D2-E261-CAD6-439702FC1A24}"/>
              </a:ext>
            </a:extLst>
          </p:cNvPr>
          <p:cNvCxnSpPr>
            <a:cxnSpLocks/>
          </p:cNvCxnSpPr>
          <p:nvPr/>
        </p:nvCxnSpPr>
        <p:spPr>
          <a:xfrm>
            <a:off x="6233646" y="2572297"/>
            <a:ext cx="2120645" cy="2332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descr="A screenshot of a mobile payment&#10;&#10;Description automatically generated">
            <a:extLst>
              <a:ext uri="{FF2B5EF4-FFF2-40B4-BE49-F238E27FC236}">
                <a16:creationId xmlns:a16="http://schemas.microsoft.com/office/drawing/2014/main" id="{1E7AFF38-0ECB-2BCE-0ECB-0AD6FB1A6571}"/>
              </a:ext>
            </a:extLst>
          </p:cNvPr>
          <p:cNvPicPr>
            <a:picLocks noChangeAspect="1"/>
          </p:cNvPicPr>
          <p:nvPr/>
        </p:nvPicPr>
        <p:blipFill rotWithShape="1">
          <a:blip r:embed="rId5">
            <a:extLst>
              <a:ext uri="{28A0092B-C50C-407E-A947-70E740481C1C}">
                <a14:useLocalDpi xmlns:a14="http://schemas.microsoft.com/office/drawing/2010/main" val="0"/>
              </a:ext>
            </a:extLst>
          </a:blip>
          <a:srcRect b="64266"/>
          <a:stretch/>
        </p:blipFill>
        <p:spPr>
          <a:xfrm>
            <a:off x="9391917" y="3256451"/>
            <a:ext cx="2252230" cy="1788473"/>
          </a:xfrm>
          <a:prstGeom prst="rect">
            <a:avLst/>
          </a:prstGeom>
        </p:spPr>
      </p:pic>
      <p:pic>
        <p:nvPicPr>
          <p:cNvPr id="22" name="Picture 21" descr="A screenshot of a phone&#10;&#10;Description automatically generated">
            <a:extLst>
              <a:ext uri="{FF2B5EF4-FFF2-40B4-BE49-F238E27FC236}">
                <a16:creationId xmlns:a16="http://schemas.microsoft.com/office/drawing/2014/main" id="{3A627895-6C52-A3E1-CB7F-2CBA98610702}"/>
              </a:ext>
            </a:extLst>
          </p:cNvPr>
          <p:cNvPicPr>
            <a:picLocks noChangeAspect="1"/>
          </p:cNvPicPr>
          <p:nvPr/>
        </p:nvPicPr>
        <p:blipFill rotWithShape="1">
          <a:blip r:embed="rId6">
            <a:extLst>
              <a:ext uri="{28A0092B-C50C-407E-A947-70E740481C1C}">
                <a14:useLocalDpi xmlns:a14="http://schemas.microsoft.com/office/drawing/2010/main" val="0"/>
              </a:ext>
            </a:extLst>
          </a:blip>
          <a:srcRect t="45006" b="26199"/>
          <a:stretch/>
        </p:blipFill>
        <p:spPr>
          <a:xfrm>
            <a:off x="4730884" y="4804536"/>
            <a:ext cx="2441574" cy="1562362"/>
          </a:xfrm>
          <a:prstGeom prst="rect">
            <a:avLst/>
          </a:prstGeom>
        </p:spPr>
      </p:pic>
      <p:pic>
        <p:nvPicPr>
          <p:cNvPr id="24" name="Picture 23" descr="A screenshot of a phone&#10;&#10;Description automatically generated">
            <a:extLst>
              <a:ext uri="{FF2B5EF4-FFF2-40B4-BE49-F238E27FC236}">
                <a16:creationId xmlns:a16="http://schemas.microsoft.com/office/drawing/2014/main" id="{010E3599-EAA3-1044-D525-140E20570A82}"/>
              </a:ext>
            </a:extLst>
          </p:cNvPr>
          <p:cNvPicPr>
            <a:picLocks noChangeAspect="1"/>
          </p:cNvPicPr>
          <p:nvPr/>
        </p:nvPicPr>
        <p:blipFill rotWithShape="1">
          <a:blip r:embed="rId7">
            <a:extLst>
              <a:ext uri="{28A0092B-C50C-407E-A947-70E740481C1C}">
                <a14:useLocalDpi xmlns:a14="http://schemas.microsoft.com/office/drawing/2010/main" val="0"/>
              </a:ext>
            </a:extLst>
          </a:blip>
          <a:srcRect l="-976" t="50644" r="976" b="18630"/>
          <a:stretch/>
        </p:blipFill>
        <p:spPr>
          <a:xfrm>
            <a:off x="7833663" y="5182541"/>
            <a:ext cx="2252230" cy="1537842"/>
          </a:xfrm>
          <a:prstGeom prst="rect">
            <a:avLst/>
          </a:prstGeom>
        </p:spPr>
      </p:pic>
      <p:sp>
        <p:nvSpPr>
          <p:cNvPr id="25" name="Oval 24">
            <a:extLst>
              <a:ext uri="{FF2B5EF4-FFF2-40B4-BE49-F238E27FC236}">
                <a16:creationId xmlns:a16="http://schemas.microsoft.com/office/drawing/2014/main" id="{49E3D60B-514C-0BB6-9775-FAC970AB6488}"/>
              </a:ext>
            </a:extLst>
          </p:cNvPr>
          <p:cNvSpPr/>
          <p:nvPr/>
        </p:nvSpPr>
        <p:spPr>
          <a:xfrm>
            <a:off x="10175858" y="3436333"/>
            <a:ext cx="613064" cy="238991"/>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08416B6E-EE93-5012-2651-E4AED2B6DBBC}"/>
              </a:ext>
            </a:extLst>
          </p:cNvPr>
          <p:cNvCxnSpPr>
            <a:cxnSpLocks/>
          </p:cNvCxnSpPr>
          <p:nvPr/>
        </p:nvCxnSpPr>
        <p:spPr>
          <a:xfrm flipV="1">
            <a:off x="6154958" y="3555828"/>
            <a:ext cx="4020900" cy="5922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75962923-0462-B189-55C6-BD831488A245}"/>
              </a:ext>
            </a:extLst>
          </p:cNvPr>
          <p:cNvSpPr/>
          <p:nvPr/>
        </p:nvSpPr>
        <p:spPr>
          <a:xfrm>
            <a:off x="5122846" y="5272060"/>
            <a:ext cx="613064" cy="238991"/>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72D6CB2-738A-D39A-DDF0-8D0725CBFC83}"/>
              </a:ext>
            </a:extLst>
          </p:cNvPr>
          <p:cNvSpPr/>
          <p:nvPr/>
        </p:nvSpPr>
        <p:spPr>
          <a:xfrm>
            <a:off x="7858875" y="5951463"/>
            <a:ext cx="1533041" cy="220738"/>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214C86ED-BCFB-8B12-2E4C-FF7B9680D6F3}"/>
              </a:ext>
            </a:extLst>
          </p:cNvPr>
          <p:cNvCxnSpPr>
            <a:cxnSpLocks/>
          </p:cNvCxnSpPr>
          <p:nvPr/>
        </p:nvCxnSpPr>
        <p:spPr>
          <a:xfrm>
            <a:off x="3918289" y="5391294"/>
            <a:ext cx="10522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09C90C1-D88B-FFEC-6663-4491097CBAA4}"/>
              </a:ext>
            </a:extLst>
          </p:cNvPr>
          <p:cNvCxnSpPr>
            <a:cxnSpLocks/>
          </p:cNvCxnSpPr>
          <p:nvPr/>
        </p:nvCxnSpPr>
        <p:spPr>
          <a:xfrm>
            <a:off x="5819165" y="5455847"/>
            <a:ext cx="1903707" cy="4956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762F1FF4-4289-EE5F-350A-74D3957568F3}"/>
              </a:ext>
            </a:extLst>
          </p:cNvPr>
          <p:cNvSpPr txBox="1"/>
          <p:nvPr/>
        </p:nvSpPr>
        <p:spPr>
          <a:xfrm>
            <a:off x="1143000" y="5826271"/>
            <a:ext cx="3169227" cy="784830"/>
          </a:xfrm>
          <a:prstGeom prst="rect">
            <a:avLst/>
          </a:prstGeom>
          <a:noFill/>
        </p:spPr>
        <p:txBody>
          <a:bodyPr wrap="square" rtlCol="0">
            <a:spAutoFit/>
          </a:bodyPr>
          <a:lstStyle/>
          <a:p>
            <a:r>
              <a:rPr lang="en-US" sz="1500" dirty="0">
                <a:solidFill>
                  <a:srgbClr val="FF0000"/>
                </a:solidFill>
              </a:rPr>
              <a:t>Tip: </a:t>
            </a:r>
            <a:r>
              <a:rPr lang="en-US" sz="1500" dirty="0"/>
              <a:t>If they say they have registered, but not showing in your roster, have them look at their unit info.</a:t>
            </a:r>
          </a:p>
        </p:txBody>
      </p:sp>
    </p:spTree>
    <p:extLst>
      <p:ext uri="{BB962C8B-B14F-4D97-AF65-F5344CB8AC3E}">
        <p14:creationId xmlns:p14="http://schemas.microsoft.com/office/powerpoint/2010/main" val="1368988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rectangle with a border&#10;&#10;Description automatically generated">
            <a:extLst>
              <a:ext uri="{FF2B5EF4-FFF2-40B4-BE49-F238E27FC236}">
                <a16:creationId xmlns:a16="http://schemas.microsoft.com/office/drawing/2014/main" id="{B6EDD791-32A8-34C3-109B-D7B73FB28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10C78005-7174-64F7-6523-C15249609B13}"/>
              </a:ext>
            </a:extLst>
          </p:cNvPr>
          <p:cNvSpPr txBox="1"/>
          <p:nvPr/>
        </p:nvSpPr>
        <p:spPr>
          <a:xfrm>
            <a:off x="3832735" y="708461"/>
            <a:ext cx="4526529" cy="923330"/>
          </a:xfrm>
          <a:prstGeom prst="rect">
            <a:avLst/>
          </a:prstGeom>
          <a:noFill/>
        </p:spPr>
        <p:txBody>
          <a:bodyPr wrap="square">
            <a:spAutoFit/>
          </a:bodyPr>
          <a:lstStyle/>
          <a:p>
            <a:pPr algn="ctr"/>
            <a:r>
              <a:rPr lang="en-US" sz="5400" b="1" dirty="0">
                <a:latin typeface="Rockwell Nova Light" panose="02060303020205020403" pitchFamily="18" charset="0"/>
              </a:rPr>
              <a:t>Credit Cards</a:t>
            </a:r>
          </a:p>
        </p:txBody>
      </p:sp>
      <p:sp>
        <p:nvSpPr>
          <p:cNvPr id="6" name="TextBox 5">
            <a:extLst>
              <a:ext uri="{FF2B5EF4-FFF2-40B4-BE49-F238E27FC236}">
                <a16:creationId xmlns:a16="http://schemas.microsoft.com/office/drawing/2014/main" id="{44DB4649-96D5-E269-7DD8-84F6A3B6835B}"/>
              </a:ext>
            </a:extLst>
          </p:cNvPr>
          <p:cNvSpPr txBox="1"/>
          <p:nvPr/>
        </p:nvSpPr>
        <p:spPr>
          <a:xfrm>
            <a:off x="1002673" y="1720840"/>
            <a:ext cx="5470864" cy="4939814"/>
          </a:xfrm>
          <a:prstGeom prst="rect">
            <a:avLst/>
          </a:prstGeom>
          <a:noFill/>
        </p:spPr>
        <p:txBody>
          <a:bodyPr wrap="square">
            <a:spAutoFit/>
          </a:bodyPr>
          <a:lstStyle/>
          <a:p>
            <a:pPr marL="285750" indent="-285750">
              <a:buFont typeface="Arial" panose="020B0604020202020204" pitchFamily="34" charset="0"/>
              <a:buChar char="•"/>
            </a:pPr>
            <a:r>
              <a:rPr lang="en-US" sz="1500" dirty="0">
                <a:latin typeface="Rockwell Nova Light" panose="02060303020205020403" pitchFamily="18" charset="0"/>
              </a:rPr>
              <a:t>Many consumers prefer credit or debit card transactions</a:t>
            </a:r>
          </a:p>
          <a:p>
            <a:pPr marL="285750" indent="-285750">
              <a:buFont typeface="Arial" panose="020B0604020202020204" pitchFamily="34" charset="0"/>
              <a:buChar char="•"/>
            </a:pPr>
            <a:r>
              <a:rPr lang="en-US" sz="1500" dirty="0">
                <a:latin typeface="Rockwell Nova Light" panose="02060303020205020403" pitchFamily="18" charset="0"/>
              </a:rPr>
              <a:t>All Credit Cards transaction fees are covered when recorded via the Trail’s End app</a:t>
            </a:r>
          </a:p>
          <a:p>
            <a:pPr marL="285750" indent="-285750">
              <a:buFont typeface="Arial" panose="020B0604020202020204" pitchFamily="34" charset="0"/>
              <a:buChar char="•"/>
            </a:pPr>
            <a:r>
              <a:rPr lang="en-US" sz="1500" dirty="0">
                <a:latin typeface="Rockwell Nova Light" panose="02060303020205020403" pitchFamily="18" charset="0"/>
              </a:rPr>
              <a:t>Earn 1.25 reward points for every $1 sold in the app via credit card</a:t>
            </a:r>
          </a:p>
          <a:p>
            <a:pPr marL="285750" indent="-285750">
              <a:buFont typeface="Arial" panose="020B0604020202020204" pitchFamily="34" charset="0"/>
              <a:buChar char="•"/>
            </a:pPr>
            <a:r>
              <a:rPr lang="en-US" sz="1500" dirty="0">
                <a:latin typeface="Rockwell Nova Light" panose="02060303020205020403" pitchFamily="18" charset="0"/>
              </a:rPr>
              <a:t>No cash handling for Scouts/Unit</a:t>
            </a:r>
          </a:p>
          <a:p>
            <a:pPr marL="742950" lvl="1" indent="-285750">
              <a:buFont typeface="Arial" panose="020B0604020202020204" pitchFamily="34" charset="0"/>
              <a:buChar char="•"/>
            </a:pPr>
            <a:r>
              <a:rPr lang="en-US" sz="1500" dirty="0">
                <a:latin typeface="Rockwell Nova Light" panose="02060303020205020403" pitchFamily="18" charset="0"/>
              </a:rPr>
              <a:t>Communicates directly to the Unit. </a:t>
            </a:r>
          </a:p>
          <a:p>
            <a:pPr marL="742950" lvl="1" indent="-285750">
              <a:buFont typeface="Arial" panose="020B0604020202020204" pitchFamily="34" charset="0"/>
              <a:buChar char="•"/>
            </a:pPr>
            <a:r>
              <a:rPr lang="en-US" sz="1500" dirty="0">
                <a:latin typeface="Rockwell Nova Light" panose="02060303020205020403" pitchFamily="18" charset="0"/>
              </a:rPr>
              <a:t>Payout available after invoice is $0. </a:t>
            </a:r>
          </a:p>
          <a:p>
            <a:pPr marL="285750" indent="-285750">
              <a:buFont typeface="Arial" panose="020B0604020202020204" pitchFamily="34" charset="0"/>
              <a:buChar char="•"/>
            </a:pPr>
            <a:r>
              <a:rPr lang="en-US" sz="1500" dirty="0">
                <a:latin typeface="Rockwell Nova Light" panose="02060303020205020403" pitchFamily="18" charset="0"/>
              </a:rPr>
              <a:t>Square readers are compatible with the TE app</a:t>
            </a:r>
          </a:p>
          <a:p>
            <a:pPr marL="742950" lvl="1" indent="-285750">
              <a:buFont typeface="Arial" panose="020B0604020202020204" pitchFamily="34" charset="0"/>
              <a:buChar char="•"/>
            </a:pPr>
            <a:r>
              <a:rPr lang="en-US" sz="1500" dirty="0">
                <a:latin typeface="Rockwell Nova Light" panose="02060303020205020403" pitchFamily="18" charset="0"/>
              </a:rPr>
              <a:t>Do NOT use the Square app acct.</a:t>
            </a:r>
          </a:p>
          <a:p>
            <a:pPr marL="285750" indent="-285750">
              <a:buFont typeface="Arial" panose="020B0604020202020204" pitchFamily="34" charset="0"/>
              <a:buChar char="•"/>
            </a:pPr>
            <a:r>
              <a:rPr lang="en-US" sz="1500" dirty="0">
                <a:latin typeface="Rockwell Nova Light" panose="02060303020205020403" pitchFamily="18" charset="0"/>
              </a:rPr>
              <a:t>Square Bluetooth readers also accept Apple Pay and Google Pay</a:t>
            </a:r>
          </a:p>
          <a:p>
            <a:pPr marL="285750" indent="-285750">
              <a:buFont typeface="Arial" panose="020B0604020202020204" pitchFamily="34" charset="0"/>
              <a:buChar char="•"/>
            </a:pPr>
            <a:r>
              <a:rPr lang="en-US" sz="1500" dirty="0">
                <a:latin typeface="Rockwell Nova Light" panose="02060303020205020403" pitchFamily="18" charset="0"/>
              </a:rPr>
              <a:t>ALL Scouts can enter credit cards manually</a:t>
            </a:r>
          </a:p>
          <a:p>
            <a:pPr marL="285750" indent="-285750">
              <a:buFont typeface="Arial" panose="020B0604020202020204" pitchFamily="34" charset="0"/>
              <a:buChar char="•"/>
            </a:pPr>
            <a:r>
              <a:rPr lang="en-US" sz="1500" dirty="0">
                <a:latin typeface="Rockwell Nova Light" panose="02060303020205020403" pitchFamily="18" charset="0"/>
              </a:rPr>
              <a:t>OR send cart to customers device. </a:t>
            </a:r>
          </a:p>
          <a:p>
            <a:pPr marL="742950" lvl="1" indent="-285750">
              <a:buFont typeface="Arial" panose="020B0604020202020204" pitchFamily="34" charset="0"/>
              <a:buChar char="•"/>
            </a:pPr>
            <a:r>
              <a:rPr lang="en-US" sz="1500" dirty="0">
                <a:latin typeface="Rockwell Nova Light" panose="02060303020205020403" pitchFamily="18" charset="0"/>
              </a:rPr>
              <a:t>Be sure the payment is verified before letting the customer leave with product. </a:t>
            </a:r>
          </a:p>
          <a:p>
            <a:pPr marL="285750" indent="-285750">
              <a:buFont typeface="Arial" panose="020B0604020202020204" pitchFamily="34" charset="0"/>
              <a:buChar char="•"/>
            </a:pPr>
            <a:r>
              <a:rPr lang="en-US" sz="1500" dirty="0">
                <a:latin typeface="Rockwell Nova Light" panose="02060303020205020403" pitchFamily="18" charset="0"/>
              </a:rPr>
              <a:t>Parents pay Wagon Sales or Storefront cash due by clicking “Cash to Credit”/“Pay Now” (optional), converting to credit points. </a:t>
            </a:r>
          </a:p>
          <a:p>
            <a:pPr marL="285750" indent="-285750">
              <a:buFont typeface="Arial" panose="020B0604020202020204" pitchFamily="34" charset="0"/>
              <a:buChar char="•"/>
            </a:pPr>
            <a:r>
              <a:rPr lang="en-US" sz="1500" dirty="0">
                <a:latin typeface="Rockwell Nova Light" panose="02060303020205020403" pitchFamily="18" charset="0"/>
                <a:hlinkClick r:id="rId4"/>
              </a:rPr>
              <a:t>Video</a:t>
            </a:r>
            <a:endParaRPr lang="en-US" sz="1500" dirty="0">
              <a:latin typeface="Rockwell Nova Light" panose="02060303020205020403" pitchFamily="18" charset="0"/>
            </a:endParaRPr>
          </a:p>
        </p:txBody>
      </p:sp>
      <p:pic>
        <p:nvPicPr>
          <p:cNvPr id="4" name="Picture 3" descr="A screenshot of a cell phone&#10;&#10;Description automatically generated">
            <a:extLst>
              <a:ext uri="{FF2B5EF4-FFF2-40B4-BE49-F238E27FC236}">
                <a16:creationId xmlns:a16="http://schemas.microsoft.com/office/drawing/2014/main" id="{D7185665-21C2-4ADB-F6AC-BBC2EE2C1D2D}"/>
              </a:ext>
            </a:extLst>
          </p:cNvPr>
          <p:cNvPicPr>
            <a:picLocks noChangeAspect="1"/>
          </p:cNvPicPr>
          <p:nvPr/>
        </p:nvPicPr>
        <p:blipFill rotWithShape="1">
          <a:blip r:embed="rId5">
            <a:extLst>
              <a:ext uri="{28A0092B-C50C-407E-A947-70E740481C1C}">
                <a14:useLocalDpi xmlns:a14="http://schemas.microsoft.com/office/drawing/2010/main" val="0"/>
              </a:ext>
            </a:extLst>
          </a:blip>
          <a:srcRect l="5162" t="44618" r="5948"/>
          <a:stretch/>
        </p:blipFill>
        <p:spPr>
          <a:xfrm>
            <a:off x="9561368" y="726700"/>
            <a:ext cx="1951759" cy="2702300"/>
          </a:xfrm>
          <a:prstGeom prst="rect">
            <a:avLst/>
          </a:prstGeom>
          <a:ln>
            <a:solidFill>
              <a:srgbClr val="FF0000"/>
            </a:solid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C0C65878-4E39-DAC0-80E4-ED1F7D8893C3}"/>
              </a:ext>
            </a:extLst>
          </p:cNvPr>
          <p:cNvPicPr>
            <a:picLocks noChangeAspect="1"/>
          </p:cNvPicPr>
          <p:nvPr/>
        </p:nvPicPr>
        <p:blipFill>
          <a:blip r:embed="rId6"/>
          <a:stretch>
            <a:fillRect/>
          </a:stretch>
        </p:blipFill>
        <p:spPr>
          <a:xfrm>
            <a:off x="7741227" y="3575024"/>
            <a:ext cx="3771900" cy="2947130"/>
          </a:xfrm>
          <a:prstGeom prst="rect">
            <a:avLst/>
          </a:prstGeom>
        </p:spPr>
      </p:pic>
      <p:sp>
        <p:nvSpPr>
          <p:cNvPr id="10" name="TextBox 9">
            <a:extLst>
              <a:ext uri="{FF2B5EF4-FFF2-40B4-BE49-F238E27FC236}">
                <a16:creationId xmlns:a16="http://schemas.microsoft.com/office/drawing/2014/main" id="{26394670-C3D2-1052-2AEF-E090730F2FFB}"/>
              </a:ext>
            </a:extLst>
          </p:cNvPr>
          <p:cNvSpPr txBox="1"/>
          <p:nvPr/>
        </p:nvSpPr>
        <p:spPr>
          <a:xfrm>
            <a:off x="6979665" y="1737221"/>
            <a:ext cx="1618374" cy="715089"/>
          </a:xfrm>
          <a:prstGeom prst="roundRect">
            <a:avLst/>
          </a:prstGeom>
          <a:solidFill>
            <a:schemeClr val="bg1"/>
          </a:solidFill>
          <a:ln>
            <a:solidFill>
              <a:srgbClr val="FF0000"/>
            </a:solidFill>
          </a:ln>
          <a:effectLst>
            <a:outerShdw blurRad="50800" dist="38100" dir="5400000" algn="t" rotWithShape="0">
              <a:prstClr val="black">
                <a:alpha val="40000"/>
              </a:prstClr>
            </a:outerShdw>
          </a:effectLst>
        </p:spPr>
        <p:txBody>
          <a:bodyPr wrap="square" rtlCol="0">
            <a:spAutoFit/>
          </a:bodyPr>
          <a:lstStyle/>
          <a:p>
            <a:r>
              <a:rPr lang="en-US" dirty="0"/>
              <a:t>More intuitive Checkout </a:t>
            </a:r>
          </a:p>
        </p:txBody>
      </p:sp>
      <p:cxnSp>
        <p:nvCxnSpPr>
          <p:cNvPr id="12" name="Straight Connector 11">
            <a:extLst>
              <a:ext uri="{FF2B5EF4-FFF2-40B4-BE49-F238E27FC236}">
                <a16:creationId xmlns:a16="http://schemas.microsoft.com/office/drawing/2014/main" id="{7F824768-C380-E92F-7F43-5F46EA68019C}"/>
              </a:ext>
            </a:extLst>
          </p:cNvPr>
          <p:cNvCxnSpPr>
            <a:cxnSpLocks/>
          </p:cNvCxnSpPr>
          <p:nvPr/>
        </p:nvCxnSpPr>
        <p:spPr>
          <a:xfrm flipH="1">
            <a:off x="8478651" y="708461"/>
            <a:ext cx="1082717" cy="1028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AF231F-6E8C-B353-1BC4-ED62C96B01D1}"/>
              </a:ext>
            </a:extLst>
          </p:cNvPr>
          <p:cNvCxnSpPr>
            <a:cxnSpLocks/>
          </p:cNvCxnSpPr>
          <p:nvPr/>
        </p:nvCxnSpPr>
        <p:spPr>
          <a:xfrm flipH="1" flipV="1">
            <a:off x="8478651" y="2452310"/>
            <a:ext cx="1082717" cy="9949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34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rectangle with a border&#10;&#10;Description automatically generated">
            <a:extLst>
              <a:ext uri="{FF2B5EF4-FFF2-40B4-BE49-F238E27FC236}">
                <a16:creationId xmlns:a16="http://schemas.microsoft.com/office/drawing/2014/main" id="{CFE6D0D9-3E25-8947-6BE0-F847110B5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481178" y="159980"/>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Products</a:t>
            </a:r>
          </a:p>
        </p:txBody>
      </p:sp>
      <p:pic>
        <p:nvPicPr>
          <p:cNvPr id="8" name="Picture 7">
            <a:extLst>
              <a:ext uri="{FF2B5EF4-FFF2-40B4-BE49-F238E27FC236}">
                <a16:creationId xmlns:a16="http://schemas.microsoft.com/office/drawing/2014/main" id="{4E1C91F0-2B10-90C1-6887-218980C02FA3}"/>
              </a:ext>
            </a:extLst>
          </p:cNvPr>
          <p:cNvPicPr>
            <a:picLocks noChangeAspect="1"/>
          </p:cNvPicPr>
          <p:nvPr/>
        </p:nvPicPr>
        <p:blipFill>
          <a:blip r:embed="rId4"/>
          <a:stretch>
            <a:fillRect/>
          </a:stretch>
        </p:blipFill>
        <p:spPr>
          <a:xfrm>
            <a:off x="1162904" y="1178089"/>
            <a:ext cx="9732842" cy="4237511"/>
          </a:xfrm>
          <a:prstGeom prst="rect">
            <a:avLst/>
          </a:prstGeom>
        </p:spPr>
      </p:pic>
      <p:sp>
        <p:nvSpPr>
          <p:cNvPr id="11" name="Rectangle 10">
            <a:extLst>
              <a:ext uri="{FF2B5EF4-FFF2-40B4-BE49-F238E27FC236}">
                <a16:creationId xmlns:a16="http://schemas.microsoft.com/office/drawing/2014/main" id="{83A9D05A-DFC7-8690-2144-70A03F177D8B}"/>
              </a:ext>
            </a:extLst>
          </p:cNvPr>
          <p:cNvSpPr/>
          <p:nvPr/>
        </p:nvSpPr>
        <p:spPr>
          <a:xfrm>
            <a:off x="8160958" y="3370738"/>
            <a:ext cx="2750820" cy="20440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8D939A5-52D6-2344-9002-CBD464F7ED9E}"/>
              </a:ext>
            </a:extLst>
          </p:cNvPr>
          <p:cNvPicPr>
            <a:picLocks noChangeAspect="1"/>
          </p:cNvPicPr>
          <p:nvPr/>
        </p:nvPicPr>
        <p:blipFill>
          <a:blip r:embed="rId5"/>
          <a:stretch>
            <a:fillRect/>
          </a:stretch>
        </p:blipFill>
        <p:spPr>
          <a:xfrm>
            <a:off x="8160958" y="3375485"/>
            <a:ext cx="3355212" cy="2392541"/>
          </a:xfrm>
          <a:prstGeom prst="rect">
            <a:avLst/>
          </a:prstGeom>
        </p:spPr>
      </p:pic>
      <p:pic>
        <p:nvPicPr>
          <p:cNvPr id="3" name="514x514-Donations-HeroesAndHelpers.png" descr="514x514-Donations-HeroesAndHelpers.png">
            <a:extLst>
              <a:ext uri="{FF2B5EF4-FFF2-40B4-BE49-F238E27FC236}">
                <a16:creationId xmlns:a16="http://schemas.microsoft.com/office/drawing/2014/main" id="{F2C99468-43B2-2F9D-B6C5-CCF3A58D9EA9}"/>
              </a:ext>
            </a:extLst>
          </p:cNvPr>
          <p:cNvPicPr>
            <a:picLocks noChangeAspect="1"/>
          </p:cNvPicPr>
          <p:nvPr/>
        </p:nvPicPr>
        <p:blipFill>
          <a:blip r:embed="rId6"/>
          <a:stretch>
            <a:fillRect/>
          </a:stretch>
        </p:blipFill>
        <p:spPr>
          <a:xfrm>
            <a:off x="9703227" y="4588854"/>
            <a:ext cx="1724159" cy="1724159"/>
          </a:xfrm>
          <a:prstGeom prst="rect">
            <a:avLst/>
          </a:prstGeom>
          <a:ln w="12700">
            <a:miter lim="400000"/>
          </a:ln>
        </p:spPr>
      </p:pic>
      <p:sp>
        <p:nvSpPr>
          <p:cNvPr id="4" name="Header…">
            <a:extLst>
              <a:ext uri="{FF2B5EF4-FFF2-40B4-BE49-F238E27FC236}">
                <a16:creationId xmlns:a16="http://schemas.microsoft.com/office/drawing/2014/main" id="{9A9B6DC8-29F9-37A1-8987-81F37D084014}"/>
              </a:ext>
            </a:extLst>
          </p:cNvPr>
          <p:cNvSpPr txBox="1"/>
          <p:nvPr/>
        </p:nvSpPr>
        <p:spPr>
          <a:xfrm>
            <a:off x="8259409" y="3518699"/>
            <a:ext cx="3451692" cy="141064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spAutoFit/>
          </a:bodyPr>
          <a:lstStyle/>
          <a:p>
            <a:pPr>
              <a:spcAft>
                <a:spcPts val="1200"/>
              </a:spcAft>
              <a:buSzPct val="123000"/>
              <a:defRPr sz="3500">
                <a:solidFill>
                  <a:srgbClr val="001F38"/>
                </a:solidFill>
                <a:latin typeface="General Sans Regular"/>
                <a:ea typeface="General Sans Regular"/>
                <a:cs typeface="General Sans Regular"/>
                <a:sym typeface="General Sans Regular"/>
              </a:defRPr>
            </a:pPr>
            <a:r>
              <a:rPr lang="en-US" sz="1500" b="1" dirty="0"/>
              <a:t>Heroes &amp; Helpers Donations</a:t>
            </a:r>
          </a:p>
          <a:p>
            <a:pPr>
              <a:buSzPct val="123000"/>
              <a:defRPr sz="3500">
                <a:solidFill>
                  <a:srgbClr val="001F38"/>
                </a:solidFill>
                <a:latin typeface="General Sans Regular"/>
                <a:ea typeface="General Sans Regular"/>
                <a:cs typeface="General Sans Regular"/>
                <a:sym typeface="General Sans Regular"/>
              </a:defRPr>
            </a:pPr>
            <a:r>
              <a:rPr lang="en-US" sz="1500" dirty="0"/>
              <a:t>Donations in App will be automatically processed nightly &amp; reflected on Unit orders, eliminating manual ordering, and saving time! </a:t>
            </a:r>
          </a:p>
        </p:txBody>
      </p:sp>
      <p:pic>
        <p:nvPicPr>
          <p:cNvPr id="5" name="circle-2.ai" descr="circle-2.ai">
            <a:extLst>
              <a:ext uri="{FF2B5EF4-FFF2-40B4-BE49-F238E27FC236}">
                <a16:creationId xmlns:a16="http://schemas.microsoft.com/office/drawing/2014/main" id="{9A167251-E74F-78C1-3E0B-1F643EA820FE}"/>
              </a:ext>
            </a:extLst>
          </p:cNvPr>
          <p:cNvPicPr>
            <a:picLocks noChangeAspect="1"/>
          </p:cNvPicPr>
          <p:nvPr/>
        </p:nvPicPr>
        <p:blipFill>
          <a:blip r:embed="rId7"/>
          <a:stretch>
            <a:fillRect/>
          </a:stretch>
        </p:blipFill>
        <p:spPr>
          <a:xfrm>
            <a:off x="10825615" y="3145062"/>
            <a:ext cx="885486" cy="671247"/>
          </a:xfrm>
          <a:prstGeom prst="rect">
            <a:avLst/>
          </a:prstGeom>
          <a:ln w="12700">
            <a:miter lim="400000"/>
          </a:ln>
        </p:spPr>
      </p:pic>
      <p:sp>
        <p:nvSpPr>
          <p:cNvPr id="9" name="TextBox 8">
            <a:extLst>
              <a:ext uri="{FF2B5EF4-FFF2-40B4-BE49-F238E27FC236}">
                <a16:creationId xmlns:a16="http://schemas.microsoft.com/office/drawing/2014/main" id="{FC56D472-6BC2-9DDD-63F6-694A16208A91}"/>
              </a:ext>
            </a:extLst>
          </p:cNvPr>
          <p:cNvSpPr txBox="1"/>
          <p:nvPr/>
        </p:nvSpPr>
        <p:spPr>
          <a:xfrm>
            <a:off x="10944333" y="3340286"/>
            <a:ext cx="631773" cy="323165"/>
          </a:xfrm>
          <a:prstGeom prst="rect">
            <a:avLst/>
          </a:prstGeom>
          <a:noFill/>
        </p:spPr>
        <p:txBody>
          <a:bodyPr wrap="square" rtlCol="0">
            <a:spAutoFit/>
          </a:bodyPr>
          <a:lstStyle/>
          <a:p>
            <a:r>
              <a:rPr lang="en-US" sz="1500" b="1" dirty="0">
                <a:solidFill>
                  <a:schemeClr val="bg1"/>
                </a:solidFill>
              </a:rPr>
              <a:t>NEW</a:t>
            </a:r>
          </a:p>
        </p:txBody>
      </p:sp>
      <p:sp>
        <p:nvSpPr>
          <p:cNvPr id="7" name="TextBox 6">
            <a:extLst>
              <a:ext uri="{FF2B5EF4-FFF2-40B4-BE49-F238E27FC236}">
                <a16:creationId xmlns:a16="http://schemas.microsoft.com/office/drawing/2014/main" id="{8556D17E-0EAC-8C64-3A5B-F09054725A06}"/>
              </a:ext>
            </a:extLst>
          </p:cNvPr>
          <p:cNvSpPr txBox="1"/>
          <p:nvPr/>
        </p:nvSpPr>
        <p:spPr>
          <a:xfrm>
            <a:off x="1326382" y="5858189"/>
            <a:ext cx="6541086" cy="369332"/>
          </a:xfrm>
          <a:prstGeom prst="rect">
            <a:avLst/>
          </a:prstGeom>
          <a:noFill/>
        </p:spPr>
        <p:txBody>
          <a:bodyPr wrap="none" rtlCol="0">
            <a:spAutoFit/>
          </a:bodyPr>
          <a:lstStyle/>
          <a:p>
            <a:r>
              <a:rPr lang="en-US" dirty="0">
                <a:latin typeface="Rockwell Nova Light" panose="02060303020205020403" pitchFamily="18" charset="0"/>
              </a:rPr>
              <a:t>Online Products and Prices may vary from Council orders </a:t>
            </a:r>
          </a:p>
        </p:txBody>
      </p:sp>
    </p:spTree>
    <p:extLst>
      <p:ext uri="{BB962C8B-B14F-4D97-AF65-F5344CB8AC3E}">
        <p14:creationId xmlns:p14="http://schemas.microsoft.com/office/powerpoint/2010/main" val="3618300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0DFF06324BE541B25341DAFCD60EF8" ma:contentTypeVersion="18" ma:contentTypeDescription="Create a new document." ma:contentTypeScope="" ma:versionID="6f6e0898f7ba92362ec5c02332987d81">
  <xsd:schema xmlns:xsd="http://www.w3.org/2001/XMLSchema" xmlns:xs="http://www.w3.org/2001/XMLSchema" xmlns:p="http://schemas.microsoft.com/office/2006/metadata/properties" xmlns:ns2="f6eed5da-3d20-4761-a6f6-5fdd121f7307" xmlns:ns3="f10f8321-71e2-4cb8-9aba-0af43f7f830a" xmlns:ns4="920fcffe-daec-48e4-9a51-0654eae56ed7" targetNamespace="http://schemas.microsoft.com/office/2006/metadata/properties" ma:root="true" ma:fieldsID="17f6eb2fe026e68b6ef7d64265a42031" ns2:_="" ns3:_="" ns4:_="">
    <xsd:import namespace="f6eed5da-3d20-4761-a6f6-5fdd121f7307"/>
    <xsd:import namespace="f10f8321-71e2-4cb8-9aba-0af43f7f830a"/>
    <xsd:import namespace="920fcffe-daec-48e4-9a51-0654eae56e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eed5da-3d20-4761-a6f6-5fdd121f73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0f8321-71e2-4cb8-9aba-0af43f7f830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0fcffe-daec-48e4-9a51-0654eae56ed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7beba3f-83bb-49dd-856a-baccd615fcf0}" ma:internalName="TaxCatchAll" ma:showField="CatchAllData" ma:web="920fcffe-daec-48e4-9a51-0654eae56e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6eed5da-3d20-4761-a6f6-5fdd121f7307">
      <Terms xmlns="http://schemas.microsoft.com/office/infopath/2007/PartnerControls"/>
    </lcf76f155ced4ddcb4097134ff3c332f>
    <TaxCatchAll xmlns="920fcffe-daec-48e4-9a51-0654eae56ed7" xsi:nil="true"/>
  </documentManagement>
</p:properties>
</file>

<file path=customXml/itemProps1.xml><?xml version="1.0" encoding="utf-8"?>
<ds:datastoreItem xmlns:ds="http://schemas.openxmlformats.org/officeDocument/2006/customXml" ds:itemID="{6B1A398A-F56B-44E7-851F-31DA3CA91AA9}">
  <ds:schemaRefs>
    <ds:schemaRef ds:uri="http://schemas.microsoft.com/sharepoint/v3/contenttype/forms"/>
  </ds:schemaRefs>
</ds:datastoreItem>
</file>

<file path=customXml/itemProps2.xml><?xml version="1.0" encoding="utf-8"?>
<ds:datastoreItem xmlns:ds="http://schemas.openxmlformats.org/officeDocument/2006/customXml" ds:itemID="{70C5B009-CBDF-46D5-8B3B-0E888A7565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eed5da-3d20-4761-a6f6-5fdd121f7307"/>
    <ds:schemaRef ds:uri="f10f8321-71e2-4cb8-9aba-0af43f7f830a"/>
    <ds:schemaRef ds:uri="920fcffe-daec-48e4-9a51-0654eae56e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34901F-5504-4FD5-A6A3-177C39839260}">
  <ds:schemaRefs>
    <ds:schemaRef ds:uri="http://purl.org/dc/terms/"/>
    <ds:schemaRef ds:uri="f6eed5da-3d20-4761-a6f6-5fdd121f7307"/>
    <ds:schemaRef ds:uri="http://schemas.microsoft.com/office/infopath/2007/PartnerControl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purl.org/dc/dcmitype/"/>
    <ds:schemaRef ds:uri="920fcffe-daec-48e4-9a51-0654eae56ed7"/>
    <ds:schemaRef ds:uri="f10f8321-71e2-4cb8-9aba-0af43f7f830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51653</TotalTime>
  <Words>2054</Words>
  <Application>Microsoft Office PowerPoint</Application>
  <PresentationFormat>Widescreen</PresentationFormat>
  <Paragraphs>233</Paragraphs>
  <Slides>17</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Arial</vt:lpstr>
      <vt:lpstr>Arial,Sans-Serif</vt:lpstr>
      <vt:lpstr>Calibri</vt:lpstr>
      <vt:lpstr>Calibri Light</vt:lpstr>
      <vt:lpstr>General Sans Semibold</vt:lpstr>
      <vt:lpstr>Rockwell Nova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Douglas</dc:creator>
  <cp:lastModifiedBy>Tina Douglas</cp:lastModifiedBy>
  <cp:revision>7</cp:revision>
  <dcterms:created xsi:type="dcterms:W3CDTF">2023-06-28T18:37:58Z</dcterms:created>
  <dcterms:modified xsi:type="dcterms:W3CDTF">2024-08-26T20:32:49Z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0x010100FF0DFF06324BE541B25341DAFCD60EF8</vt:lpwstr>
  </property>
</Properties>
</file>