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2145707827" r:id="rId5"/>
    <p:sldId id="2145707835" r:id="rId6"/>
    <p:sldId id="2145707831" r:id="rId7"/>
    <p:sldId id="2145707836" r:id="rId8"/>
    <p:sldId id="2145707848" r:id="rId9"/>
    <p:sldId id="2145707837" r:id="rId10"/>
    <p:sldId id="2145707834" r:id="rId11"/>
    <p:sldId id="2145707838" r:id="rId12"/>
    <p:sldId id="2145707839" r:id="rId13"/>
    <p:sldId id="2145707840" r:id="rId14"/>
    <p:sldId id="2145707842" r:id="rId15"/>
    <p:sldId id="2145707843" r:id="rId16"/>
    <p:sldId id="2145707844" r:id="rId17"/>
    <p:sldId id="2145707847" r:id="rId18"/>
    <p:sldId id="2145707845" r:id="rId19"/>
    <p:sldId id="2145707846" r:id="rId20"/>
    <p:sldId id="2145707849" r:id="rId21"/>
    <p:sldId id="2145707850" r:id="rId22"/>
    <p:sldId id="2145707851" r:id="rId23"/>
    <p:sldId id="2145707852" r:id="rId24"/>
    <p:sldId id="2145707854" r:id="rId25"/>
    <p:sldId id="2145707855" r:id="rId26"/>
    <p:sldId id="2145707856" r:id="rId27"/>
    <p:sldId id="214570783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697"/>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474917-9454-4939-BF51-DDFC15329B7D}" v="108" dt="2025-06-07T14:43:38.1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AB4F28-F201-469F-BEE7-0595CB69AA0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5360125-4527-46B6-B47C-FD48C1FAEBFA}">
      <dgm:prSet/>
      <dgm:spPr/>
      <dgm:t>
        <a:bodyPr/>
        <a:lstStyle/>
        <a:p>
          <a:r>
            <a:rPr lang="en-US"/>
            <a:t>Welcome</a:t>
          </a:r>
        </a:p>
      </dgm:t>
    </dgm:pt>
    <dgm:pt modelId="{2F22D501-49BF-4A25-83F1-EFB71C39441B}" type="parTrans" cxnId="{9D7AD16F-9C92-468F-85E0-4731E8871238}">
      <dgm:prSet/>
      <dgm:spPr/>
      <dgm:t>
        <a:bodyPr/>
        <a:lstStyle/>
        <a:p>
          <a:endParaRPr lang="en-US"/>
        </a:p>
      </dgm:t>
    </dgm:pt>
    <dgm:pt modelId="{A954BC3E-2871-4931-AC96-C11FF0FA0B3D}" type="sibTrans" cxnId="{9D7AD16F-9C92-468F-85E0-4731E8871238}">
      <dgm:prSet/>
      <dgm:spPr/>
      <dgm:t>
        <a:bodyPr/>
        <a:lstStyle/>
        <a:p>
          <a:endParaRPr lang="en-US"/>
        </a:p>
      </dgm:t>
    </dgm:pt>
    <dgm:pt modelId="{0C63BE8E-9C47-418F-B2AC-EFF69324946D}">
      <dgm:prSet/>
      <dgm:spPr/>
      <dgm:t>
        <a:bodyPr/>
        <a:lstStyle/>
        <a:p>
          <a:r>
            <a:rPr lang="en-US"/>
            <a:t>Membership Campaign overview</a:t>
          </a:r>
        </a:p>
      </dgm:t>
    </dgm:pt>
    <dgm:pt modelId="{1411A361-8BCA-4AA8-B755-80CA1F6C2614}" type="parTrans" cxnId="{2C4635EF-EB24-46C5-A928-CAC7065A8932}">
      <dgm:prSet/>
      <dgm:spPr/>
      <dgm:t>
        <a:bodyPr/>
        <a:lstStyle/>
        <a:p>
          <a:endParaRPr lang="en-US"/>
        </a:p>
      </dgm:t>
    </dgm:pt>
    <dgm:pt modelId="{2A5F4F0A-829D-4CC5-9E15-ED7FAE3B840F}" type="sibTrans" cxnId="{2C4635EF-EB24-46C5-A928-CAC7065A8932}">
      <dgm:prSet/>
      <dgm:spPr/>
      <dgm:t>
        <a:bodyPr/>
        <a:lstStyle/>
        <a:p>
          <a:endParaRPr lang="en-US"/>
        </a:p>
      </dgm:t>
    </dgm:pt>
    <dgm:pt modelId="{8B87823A-5E83-4AAC-9D43-373321BD1D32}">
      <dgm:prSet/>
      <dgm:spPr/>
      <dgm:t>
        <a:bodyPr/>
        <a:lstStyle/>
        <a:p>
          <a:r>
            <a:rPr lang="en-US"/>
            <a:t>How to market your unit</a:t>
          </a:r>
        </a:p>
      </dgm:t>
    </dgm:pt>
    <dgm:pt modelId="{1B3B0A7C-99D9-41EF-A8BC-367FF6897169}" type="parTrans" cxnId="{F575F796-021B-4F87-9C1E-2FD6879B8F62}">
      <dgm:prSet/>
      <dgm:spPr/>
      <dgm:t>
        <a:bodyPr/>
        <a:lstStyle/>
        <a:p>
          <a:endParaRPr lang="en-US"/>
        </a:p>
      </dgm:t>
    </dgm:pt>
    <dgm:pt modelId="{02FEDD06-D801-4689-A373-3CE9B050544D}" type="sibTrans" cxnId="{F575F796-021B-4F87-9C1E-2FD6879B8F62}">
      <dgm:prSet/>
      <dgm:spPr/>
      <dgm:t>
        <a:bodyPr/>
        <a:lstStyle/>
        <a:p>
          <a:endParaRPr lang="en-US"/>
        </a:p>
      </dgm:t>
    </dgm:pt>
    <dgm:pt modelId="{1675849F-08F6-46CF-A4E2-4CB8441BAAE2}">
      <dgm:prSet/>
      <dgm:spPr/>
      <dgm:t>
        <a:bodyPr/>
        <a:lstStyle/>
        <a:p>
          <a:r>
            <a:rPr lang="en-US"/>
            <a:t>Conducting Recruiting Events</a:t>
          </a:r>
        </a:p>
      </dgm:t>
    </dgm:pt>
    <dgm:pt modelId="{5E4583DD-7507-436E-A025-E1512716738C}" type="parTrans" cxnId="{3588AB13-FFB7-4574-AB1B-A484EF5011F1}">
      <dgm:prSet/>
      <dgm:spPr/>
      <dgm:t>
        <a:bodyPr/>
        <a:lstStyle/>
        <a:p>
          <a:endParaRPr lang="en-US"/>
        </a:p>
      </dgm:t>
    </dgm:pt>
    <dgm:pt modelId="{64517DDA-40AE-4BB3-82F2-835739850C87}" type="sibTrans" cxnId="{3588AB13-FFB7-4574-AB1B-A484EF5011F1}">
      <dgm:prSet/>
      <dgm:spPr/>
      <dgm:t>
        <a:bodyPr/>
        <a:lstStyle/>
        <a:p>
          <a:endParaRPr lang="en-US"/>
        </a:p>
      </dgm:t>
    </dgm:pt>
    <dgm:pt modelId="{1AD8D54E-06A9-4D45-9061-B7C9054DC439}">
      <dgm:prSet/>
      <dgm:spPr/>
      <dgm:t>
        <a:bodyPr/>
        <a:lstStyle/>
        <a:p>
          <a:r>
            <a:rPr lang="en-US"/>
            <a:t>Questions? </a:t>
          </a:r>
        </a:p>
      </dgm:t>
    </dgm:pt>
    <dgm:pt modelId="{6DC7E024-B04F-44DB-9DDA-2001B0226F1A}" type="parTrans" cxnId="{56C3F8FC-06C5-498E-A819-347A7A7F33D5}">
      <dgm:prSet/>
      <dgm:spPr/>
      <dgm:t>
        <a:bodyPr/>
        <a:lstStyle/>
        <a:p>
          <a:endParaRPr lang="en-US"/>
        </a:p>
      </dgm:t>
    </dgm:pt>
    <dgm:pt modelId="{F6E56490-1E06-4FB8-8E96-0CEF561AC453}" type="sibTrans" cxnId="{56C3F8FC-06C5-498E-A819-347A7A7F33D5}">
      <dgm:prSet/>
      <dgm:spPr/>
      <dgm:t>
        <a:bodyPr/>
        <a:lstStyle/>
        <a:p>
          <a:endParaRPr lang="en-US"/>
        </a:p>
      </dgm:t>
    </dgm:pt>
    <dgm:pt modelId="{7426A130-21DD-44B5-9CF2-3B5C98CF489A}" type="pres">
      <dgm:prSet presAssocID="{C0AB4F28-F201-469F-BEE7-0595CB69AA08}" presName="root" presStyleCnt="0">
        <dgm:presLayoutVars>
          <dgm:dir/>
          <dgm:resizeHandles val="exact"/>
        </dgm:presLayoutVars>
      </dgm:prSet>
      <dgm:spPr/>
    </dgm:pt>
    <dgm:pt modelId="{34002785-772C-4334-9A7E-C8A74670E4CF}" type="pres">
      <dgm:prSet presAssocID="{85360125-4527-46B6-B47C-FD48C1FAEBFA}" presName="compNode" presStyleCnt="0"/>
      <dgm:spPr/>
    </dgm:pt>
    <dgm:pt modelId="{2CBD241C-7C20-435F-B4B4-C4CC297D751B}" type="pres">
      <dgm:prSet presAssocID="{85360125-4527-46B6-B47C-FD48C1FAEBFA}" presName="bgRect" presStyleLbl="bgShp" presStyleIdx="0" presStyleCnt="5"/>
      <dgm:spPr/>
    </dgm:pt>
    <dgm:pt modelId="{DE8264F7-8AC1-4241-BFE4-018DA931B4DA}" type="pres">
      <dgm:prSet presAssocID="{85360125-4527-46B6-B47C-FD48C1FAEBF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lloons"/>
        </a:ext>
      </dgm:extLst>
    </dgm:pt>
    <dgm:pt modelId="{ABE4ADDA-13E4-4A01-AB43-6A3AFE7C877B}" type="pres">
      <dgm:prSet presAssocID="{85360125-4527-46B6-B47C-FD48C1FAEBFA}" presName="spaceRect" presStyleCnt="0"/>
      <dgm:spPr/>
    </dgm:pt>
    <dgm:pt modelId="{7FD1420B-F190-429C-AD53-454978E2AFFB}" type="pres">
      <dgm:prSet presAssocID="{85360125-4527-46B6-B47C-FD48C1FAEBFA}" presName="parTx" presStyleLbl="revTx" presStyleIdx="0" presStyleCnt="5">
        <dgm:presLayoutVars>
          <dgm:chMax val="0"/>
          <dgm:chPref val="0"/>
        </dgm:presLayoutVars>
      </dgm:prSet>
      <dgm:spPr/>
    </dgm:pt>
    <dgm:pt modelId="{EA6D5972-C239-465C-B8A1-4C5DD81CB85A}" type="pres">
      <dgm:prSet presAssocID="{A954BC3E-2871-4931-AC96-C11FF0FA0B3D}" presName="sibTrans" presStyleCnt="0"/>
      <dgm:spPr/>
    </dgm:pt>
    <dgm:pt modelId="{BFE9A397-A473-430E-8B87-6336065613DE}" type="pres">
      <dgm:prSet presAssocID="{0C63BE8E-9C47-418F-B2AC-EFF69324946D}" presName="compNode" presStyleCnt="0"/>
      <dgm:spPr/>
    </dgm:pt>
    <dgm:pt modelId="{B9D5842D-E9CD-4891-83AC-BA91E4CA3AC8}" type="pres">
      <dgm:prSet presAssocID="{0C63BE8E-9C47-418F-B2AC-EFF69324946D}" presName="bgRect" presStyleLbl="bgShp" presStyleIdx="1" presStyleCnt="5"/>
      <dgm:spPr/>
    </dgm:pt>
    <dgm:pt modelId="{DD3F2EC8-4DC9-4CB6-BD41-F4718948480B}" type="pres">
      <dgm:prSet presAssocID="{0C63BE8E-9C47-418F-B2AC-EFF69324946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AE6887AB-ADF5-4A91-9D6B-5690C24DC6BF}" type="pres">
      <dgm:prSet presAssocID="{0C63BE8E-9C47-418F-B2AC-EFF69324946D}" presName="spaceRect" presStyleCnt="0"/>
      <dgm:spPr/>
    </dgm:pt>
    <dgm:pt modelId="{713B1A86-6401-4BD8-829A-2BBA4A562097}" type="pres">
      <dgm:prSet presAssocID="{0C63BE8E-9C47-418F-B2AC-EFF69324946D}" presName="parTx" presStyleLbl="revTx" presStyleIdx="1" presStyleCnt="5">
        <dgm:presLayoutVars>
          <dgm:chMax val="0"/>
          <dgm:chPref val="0"/>
        </dgm:presLayoutVars>
      </dgm:prSet>
      <dgm:spPr/>
    </dgm:pt>
    <dgm:pt modelId="{804ADFD6-1FFE-4493-8583-481D5F6277FF}" type="pres">
      <dgm:prSet presAssocID="{2A5F4F0A-829D-4CC5-9E15-ED7FAE3B840F}" presName="sibTrans" presStyleCnt="0"/>
      <dgm:spPr/>
    </dgm:pt>
    <dgm:pt modelId="{B88531FF-0769-4A23-B909-405F9866591D}" type="pres">
      <dgm:prSet presAssocID="{8B87823A-5E83-4AAC-9D43-373321BD1D32}" presName="compNode" presStyleCnt="0"/>
      <dgm:spPr/>
    </dgm:pt>
    <dgm:pt modelId="{AB9B20A9-19DC-480F-AF07-0F0AC279904F}" type="pres">
      <dgm:prSet presAssocID="{8B87823A-5E83-4AAC-9D43-373321BD1D32}" presName="bgRect" presStyleLbl="bgShp" presStyleIdx="2" presStyleCnt="5"/>
      <dgm:spPr/>
    </dgm:pt>
    <dgm:pt modelId="{7A9B5551-525A-43C1-8375-7878792793A4}" type="pres">
      <dgm:prSet presAssocID="{8B87823A-5E83-4AAC-9D43-373321BD1D3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3AC14AE8-CDD2-413D-99C2-74C57A4E822B}" type="pres">
      <dgm:prSet presAssocID="{8B87823A-5E83-4AAC-9D43-373321BD1D32}" presName="spaceRect" presStyleCnt="0"/>
      <dgm:spPr/>
    </dgm:pt>
    <dgm:pt modelId="{B5BE0A7D-3F0C-460E-A388-60111F2AFF9A}" type="pres">
      <dgm:prSet presAssocID="{8B87823A-5E83-4AAC-9D43-373321BD1D32}" presName="parTx" presStyleLbl="revTx" presStyleIdx="2" presStyleCnt="5">
        <dgm:presLayoutVars>
          <dgm:chMax val="0"/>
          <dgm:chPref val="0"/>
        </dgm:presLayoutVars>
      </dgm:prSet>
      <dgm:spPr/>
    </dgm:pt>
    <dgm:pt modelId="{B98B9329-2FA6-4086-AF44-05BE3886C1B4}" type="pres">
      <dgm:prSet presAssocID="{02FEDD06-D801-4689-A373-3CE9B050544D}" presName="sibTrans" presStyleCnt="0"/>
      <dgm:spPr/>
    </dgm:pt>
    <dgm:pt modelId="{2362E4CE-26A5-41B3-A334-4B754CCB3FE5}" type="pres">
      <dgm:prSet presAssocID="{1675849F-08F6-46CF-A4E2-4CB8441BAAE2}" presName="compNode" presStyleCnt="0"/>
      <dgm:spPr/>
    </dgm:pt>
    <dgm:pt modelId="{B9AF0AF6-B766-4B17-98C1-35F04468F5B3}" type="pres">
      <dgm:prSet presAssocID="{1675849F-08F6-46CF-A4E2-4CB8441BAAE2}" presName="bgRect" presStyleLbl="bgShp" presStyleIdx="3" presStyleCnt="5"/>
      <dgm:spPr/>
    </dgm:pt>
    <dgm:pt modelId="{E387CB43-77E9-4986-B5E4-56ADFF45FE4A}" type="pres">
      <dgm:prSet presAssocID="{1675849F-08F6-46CF-A4E2-4CB8441BAAE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EFCB9CB1-71A5-47BF-B0A3-45EBDB8FF3FD}" type="pres">
      <dgm:prSet presAssocID="{1675849F-08F6-46CF-A4E2-4CB8441BAAE2}" presName="spaceRect" presStyleCnt="0"/>
      <dgm:spPr/>
    </dgm:pt>
    <dgm:pt modelId="{C7723ED4-C25D-4ADD-BD42-2F77536D7574}" type="pres">
      <dgm:prSet presAssocID="{1675849F-08F6-46CF-A4E2-4CB8441BAAE2}" presName="parTx" presStyleLbl="revTx" presStyleIdx="3" presStyleCnt="5">
        <dgm:presLayoutVars>
          <dgm:chMax val="0"/>
          <dgm:chPref val="0"/>
        </dgm:presLayoutVars>
      </dgm:prSet>
      <dgm:spPr/>
    </dgm:pt>
    <dgm:pt modelId="{FE62A63B-44AD-4D92-81E0-CF921F1D8C8C}" type="pres">
      <dgm:prSet presAssocID="{64517DDA-40AE-4BB3-82F2-835739850C87}" presName="sibTrans" presStyleCnt="0"/>
      <dgm:spPr/>
    </dgm:pt>
    <dgm:pt modelId="{A430B753-AF78-4E09-9DB9-D26F532367B2}" type="pres">
      <dgm:prSet presAssocID="{1AD8D54E-06A9-4D45-9061-B7C9054DC439}" presName="compNode" presStyleCnt="0"/>
      <dgm:spPr/>
    </dgm:pt>
    <dgm:pt modelId="{3603E377-1F28-4D7F-B5DC-4F22357EA0A2}" type="pres">
      <dgm:prSet presAssocID="{1AD8D54E-06A9-4D45-9061-B7C9054DC439}" presName="bgRect" presStyleLbl="bgShp" presStyleIdx="4" presStyleCnt="5"/>
      <dgm:spPr/>
    </dgm:pt>
    <dgm:pt modelId="{12C0C1DF-77DE-4327-BE55-6C9D7BC507DF}" type="pres">
      <dgm:prSet presAssocID="{1AD8D54E-06A9-4D45-9061-B7C9054DC43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Question mark"/>
        </a:ext>
      </dgm:extLst>
    </dgm:pt>
    <dgm:pt modelId="{C086B118-A81B-42F3-8CF6-1FC9FE3C4310}" type="pres">
      <dgm:prSet presAssocID="{1AD8D54E-06A9-4D45-9061-B7C9054DC439}" presName="spaceRect" presStyleCnt="0"/>
      <dgm:spPr/>
    </dgm:pt>
    <dgm:pt modelId="{320A05E5-64B8-4A43-A70F-6D9BD5151580}" type="pres">
      <dgm:prSet presAssocID="{1AD8D54E-06A9-4D45-9061-B7C9054DC439}" presName="parTx" presStyleLbl="revTx" presStyleIdx="4" presStyleCnt="5">
        <dgm:presLayoutVars>
          <dgm:chMax val="0"/>
          <dgm:chPref val="0"/>
        </dgm:presLayoutVars>
      </dgm:prSet>
      <dgm:spPr/>
    </dgm:pt>
  </dgm:ptLst>
  <dgm:cxnLst>
    <dgm:cxn modelId="{3588AB13-FFB7-4574-AB1B-A484EF5011F1}" srcId="{C0AB4F28-F201-469F-BEE7-0595CB69AA08}" destId="{1675849F-08F6-46CF-A4E2-4CB8441BAAE2}" srcOrd="3" destOrd="0" parTransId="{5E4583DD-7507-436E-A025-E1512716738C}" sibTransId="{64517DDA-40AE-4BB3-82F2-835739850C87}"/>
    <dgm:cxn modelId="{9D7AD16F-9C92-468F-85E0-4731E8871238}" srcId="{C0AB4F28-F201-469F-BEE7-0595CB69AA08}" destId="{85360125-4527-46B6-B47C-FD48C1FAEBFA}" srcOrd="0" destOrd="0" parTransId="{2F22D501-49BF-4A25-83F1-EFB71C39441B}" sibTransId="{A954BC3E-2871-4931-AC96-C11FF0FA0B3D}"/>
    <dgm:cxn modelId="{617F3F72-41FD-470B-A321-1B5D5CE38865}" type="presOf" srcId="{0C63BE8E-9C47-418F-B2AC-EFF69324946D}" destId="{713B1A86-6401-4BD8-829A-2BBA4A562097}" srcOrd="0" destOrd="0" presId="urn:microsoft.com/office/officeart/2018/2/layout/IconVerticalSolidList"/>
    <dgm:cxn modelId="{BDA5E459-8846-4383-BE8E-71FFD17C8959}" type="presOf" srcId="{1675849F-08F6-46CF-A4E2-4CB8441BAAE2}" destId="{C7723ED4-C25D-4ADD-BD42-2F77536D7574}" srcOrd="0" destOrd="0" presId="urn:microsoft.com/office/officeart/2018/2/layout/IconVerticalSolidList"/>
    <dgm:cxn modelId="{F575F796-021B-4F87-9C1E-2FD6879B8F62}" srcId="{C0AB4F28-F201-469F-BEE7-0595CB69AA08}" destId="{8B87823A-5E83-4AAC-9D43-373321BD1D32}" srcOrd="2" destOrd="0" parTransId="{1B3B0A7C-99D9-41EF-A8BC-367FF6897169}" sibTransId="{02FEDD06-D801-4689-A373-3CE9B050544D}"/>
    <dgm:cxn modelId="{9FED8CA2-735E-4FFA-AEAE-6F1569DA999A}" type="presOf" srcId="{1AD8D54E-06A9-4D45-9061-B7C9054DC439}" destId="{320A05E5-64B8-4A43-A70F-6D9BD5151580}" srcOrd="0" destOrd="0" presId="urn:microsoft.com/office/officeart/2018/2/layout/IconVerticalSolidList"/>
    <dgm:cxn modelId="{A8AAA6A2-0634-4480-825F-B8D143995C3A}" type="presOf" srcId="{85360125-4527-46B6-B47C-FD48C1FAEBFA}" destId="{7FD1420B-F190-429C-AD53-454978E2AFFB}" srcOrd="0" destOrd="0" presId="urn:microsoft.com/office/officeart/2018/2/layout/IconVerticalSolidList"/>
    <dgm:cxn modelId="{B70CAAB7-E346-419F-93CD-030AFE0121D8}" type="presOf" srcId="{8B87823A-5E83-4AAC-9D43-373321BD1D32}" destId="{B5BE0A7D-3F0C-460E-A388-60111F2AFF9A}" srcOrd="0" destOrd="0" presId="urn:microsoft.com/office/officeart/2018/2/layout/IconVerticalSolidList"/>
    <dgm:cxn modelId="{2C4635EF-EB24-46C5-A928-CAC7065A8932}" srcId="{C0AB4F28-F201-469F-BEE7-0595CB69AA08}" destId="{0C63BE8E-9C47-418F-B2AC-EFF69324946D}" srcOrd="1" destOrd="0" parTransId="{1411A361-8BCA-4AA8-B755-80CA1F6C2614}" sibTransId="{2A5F4F0A-829D-4CC5-9E15-ED7FAE3B840F}"/>
    <dgm:cxn modelId="{C9B802F8-0E04-4D1A-85CE-AC6FB090E213}" type="presOf" srcId="{C0AB4F28-F201-469F-BEE7-0595CB69AA08}" destId="{7426A130-21DD-44B5-9CF2-3B5C98CF489A}" srcOrd="0" destOrd="0" presId="urn:microsoft.com/office/officeart/2018/2/layout/IconVerticalSolidList"/>
    <dgm:cxn modelId="{56C3F8FC-06C5-498E-A819-347A7A7F33D5}" srcId="{C0AB4F28-F201-469F-BEE7-0595CB69AA08}" destId="{1AD8D54E-06A9-4D45-9061-B7C9054DC439}" srcOrd="4" destOrd="0" parTransId="{6DC7E024-B04F-44DB-9DDA-2001B0226F1A}" sibTransId="{F6E56490-1E06-4FB8-8E96-0CEF561AC453}"/>
    <dgm:cxn modelId="{FBA3E5CD-7C14-4AD0-AEA8-41BBF3D15D89}" type="presParOf" srcId="{7426A130-21DD-44B5-9CF2-3B5C98CF489A}" destId="{34002785-772C-4334-9A7E-C8A74670E4CF}" srcOrd="0" destOrd="0" presId="urn:microsoft.com/office/officeart/2018/2/layout/IconVerticalSolidList"/>
    <dgm:cxn modelId="{A56EF2A3-3A2C-400D-AC94-1B78EE3BA1EA}" type="presParOf" srcId="{34002785-772C-4334-9A7E-C8A74670E4CF}" destId="{2CBD241C-7C20-435F-B4B4-C4CC297D751B}" srcOrd="0" destOrd="0" presId="urn:microsoft.com/office/officeart/2018/2/layout/IconVerticalSolidList"/>
    <dgm:cxn modelId="{AEBB3FB3-6102-4D9F-BC16-5A67D769C910}" type="presParOf" srcId="{34002785-772C-4334-9A7E-C8A74670E4CF}" destId="{DE8264F7-8AC1-4241-BFE4-018DA931B4DA}" srcOrd="1" destOrd="0" presId="urn:microsoft.com/office/officeart/2018/2/layout/IconVerticalSolidList"/>
    <dgm:cxn modelId="{1122DADF-3608-48A7-AED3-3DC7D81E6B9C}" type="presParOf" srcId="{34002785-772C-4334-9A7E-C8A74670E4CF}" destId="{ABE4ADDA-13E4-4A01-AB43-6A3AFE7C877B}" srcOrd="2" destOrd="0" presId="urn:microsoft.com/office/officeart/2018/2/layout/IconVerticalSolidList"/>
    <dgm:cxn modelId="{F2F0B5FE-22B3-4977-8A04-D24A588400D7}" type="presParOf" srcId="{34002785-772C-4334-9A7E-C8A74670E4CF}" destId="{7FD1420B-F190-429C-AD53-454978E2AFFB}" srcOrd="3" destOrd="0" presId="urn:microsoft.com/office/officeart/2018/2/layout/IconVerticalSolidList"/>
    <dgm:cxn modelId="{D5D9957C-B36F-4D35-93E6-82280FF2A125}" type="presParOf" srcId="{7426A130-21DD-44B5-9CF2-3B5C98CF489A}" destId="{EA6D5972-C239-465C-B8A1-4C5DD81CB85A}" srcOrd="1" destOrd="0" presId="urn:microsoft.com/office/officeart/2018/2/layout/IconVerticalSolidList"/>
    <dgm:cxn modelId="{04385735-79B0-42E5-BCC5-E9FEE3530133}" type="presParOf" srcId="{7426A130-21DD-44B5-9CF2-3B5C98CF489A}" destId="{BFE9A397-A473-430E-8B87-6336065613DE}" srcOrd="2" destOrd="0" presId="urn:microsoft.com/office/officeart/2018/2/layout/IconVerticalSolidList"/>
    <dgm:cxn modelId="{0D682227-8801-48F1-BF5D-2915275C2EE1}" type="presParOf" srcId="{BFE9A397-A473-430E-8B87-6336065613DE}" destId="{B9D5842D-E9CD-4891-83AC-BA91E4CA3AC8}" srcOrd="0" destOrd="0" presId="urn:microsoft.com/office/officeart/2018/2/layout/IconVerticalSolidList"/>
    <dgm:cxn modelId="{6F259A21-B414-4D91-845F-97951CABD178}" type="presParOf" srcId="{BFE9A397-A473-430E-8B87-6336065613DE}" destId="{DD3F2EC8-4DC9-4CB6-BD41-F4718948480B}" srcOrd="1" destOrd="0" presId="urn:microsoft.com/office/officeart/2018/2/layout/IconVerticalSolidList"/>
    <dgm:cxn modelId="{51472377-716A-4B5D-94DB-C91C7908C957}" type="presParOf" srcId="{BFE9A397-A473-430E-8B87-6336065613DE}" destId="{AE6887AB-ADF5-4A91-9D6B-5690C24DC6BF}" srcOrd="2" destOrd="0" presId="urn:microsoft.com/office/officeart/2018/2/layout/IconVerticalSolidList"/>
    <dgm:cxn modelId="{18AB6FC1-B055-44FE-837C-AB923DD98B54}" type="presParOf" srcId="{BFE9A397-A473-430E-8B87-6336065613DE}" destId="{713B1A86-6401-4BD8-829A-2BBA4A562097}" srcOrd="3" destOrd="0" presId="urn:microsoft.com/office/officeart/2018/2/layout/IconVerticalSolidList"/>
    <dgm:cxn modelId="{498BEFBE-1731-4AEA-8D16-60936BE12380}" type="presParOf" srcId="{7426A130-21DD-44B5-9CF2-3B5C98CF489A}" destId="{804ADFD6-1FFE-4493-8583-481D5F6277FF}" srcOrd="3" destOrd="0" presId="urn:microsoft.com/office/officeart/2018/2/layout/IconVerticalSolidList"/>
    <dgm:cxn modelId="{5ABF50F0-997F-4440-8F90-BD54FF5A7AC6}" type="presParOf" srcId="{7426A130-21DD-44B5-9CF2-3B5C98CF489A}" destId="{B88531FF-0769-4A23-B909-405F9866591D}" srcOrd="4" destOrd="0" presId="urn:microsoft.com/office/officeart/2018/2/layout/IconVerticalSolidList"/>
    <dgm:cxn modelId="{58AAD07A-22F5-409A-AFC3-87E6DAA4A0DC}" type="presParOf" srcId="{B88531FF-0769-4A23-B909-405F9866591D}" destId="{AB9B20A9-19DC-480F-AF07-0F0AC279904F}" srcOrd="0" destOrd="0" presId="urn:microsoft.com/office/officeart/2018/2/layout/IconVerticalSolidList"/>
    <dgm:cxn modelId="{2810F99F-47AE-4E31-A23D-ED4DE878AE3C}" type="presParOf" srcId="{B88531FF-0769-4A23-B909-405F9866591D}" destId="{7A9B5551-525A-43C1-8375-7878792793A4}" srcOrd="1" destOrd="0" presId="urn:microsoft.com/office/officeart/2018/2/layout/IconVerticalSolidList"/>
    <dgm:cxn modelId="{9CC460F9-A0CD-4D1E-B750-9E95290E2807}" type="presParOf" srcId="{B88531FF-0769-4A23-B909-405F9866591D}" destId="{3AC14AE8-CDD2-413D-99C2-74C57A4E822B}" srcOrd="2" destOrd="0" presId="urn:microsoft.com/office/officeart/2018/2/layout/IconVerticalSolidList"/>
    <dgm:cxn modelId="{5E33D3AD-B520-499E-8B81-6AF24C485A75}" type="presParOf" srcId="{B88531FF-0769-4A23-B909-405F9866591D}" destId="{B5BE0A7D-3F0C-460E-A388-60111F2AFF9A}" srcOrd="3" destOrd="0" presId="urn:microsoft.com/office/officeart/2018/2/layout/IconVerticalSolidList"/>
    <dgm:cxn modelId="{6EFB58B0-132E-4E42-AED9-4E1FF2924510}" type="presParOf" srcId="{7426A130-21DD-44B5-9CF2-3B5C98CF489A}" destId="{B98B9329-2FA6-4086-AF44-05BE3886C1B4}" srcOrd="5" destOrd="0" presId="urn:microsoft.com/office/officeart/2018/2/layout/IconVerticalSolidList"/>
    <dgm:cxn modelId="{81D24350-20F2-4FD3-8CE9-1AEEDCE368C7}" type="presParOf" srcId="{7426A130-21DD-44B5-9CF2-3B5C98CF489A}" destId="{2362E4CE-26A5-41B3-A334-4B754CCB3FE5}" srcOrd="6" destOrd="0" presId="urn:microsoft.com/office/officeart/2018/2/layout/IconVerticalSolidList"/>
    <dgm:cxn modelId="{58457D02-DA86-45CF-8A7C-CF15BC9A5F9F}" type="presParOf" srcId="{2362E4CE-26A5-41B3-A334-4B754CCB3FE5}" destId="{B9AF0AF6-B766-4B17-98C1-35F04468F5B3}" srcOrd="0" destOrd="0" presId="urn:microsoft.com/office/officeart/2018/2/layout/IconVerticalSolidList"/>
    <dgm:cxn modelId="{C63A3D09-7616-41FF-B2C5-091E8CAB64A1}" type="presParOf" srcId="{2362E4CE-26A5-41B3-A334-4B754CCB3FE5}" destId="{E387CB43-77E9-4986-B5E4-56ADFF45FE4A}" srcOrd="1" destOrd="0" presId="urn:microsoft.com/office/officeart/2018/2/layout/IconVerticalSolidList"/>
    <dgm:cxn modelId="{A2001CBD-B8D9-415B-BC74-5BA64A2604E4}" type="presParOf" srcId="{2362E4CE-26A5-41B3-A334-4B754CCB3FE5}" destId="{EFCB9CB1-71A5-47BF-B0A3-45EBDB8FF3FD}" srcOrd="2" destOrd="0" presId="urn:microsoft.com/office/officeart/2018/2/layout/IconVerticalSolidList"/>
    <dgm:cxn modelId="{45BC8FC4-42D1-41BA-BCAD-1DC870152DF3}" type="presParOf" srcId="{2362E4CE-26A5-41B3-A334-4B754CCB3FE5}" destId="{C7723ED4-C25D-4ADD-BD42-2F77536D7574}" srcOrd="3" destOrd="0" presId="urn:microsoft.com/office/officeart/2018/2/layout/IconVerticalSolidList"/>
    <dgm:cxn modelId="{C24448C0-315A-4835-AFFC-771BD567E0D7}" type="presParOf" srcId="{7426A130-21DD-44B5-9CF2-3B5C98CF489A}" destId="{FE62A63B-44AD-4D92-81E0-CF921F1D8C8C}" srcOrd="7" destOrd="0" presId="urn:microsoft.com/office/officeart/2018/2/layout/IconVerticalSolidList"/>
    <dgm:cxn modelId="{B76FFFC6-3D18-4C97-916B-EE8492D8522C}" type="presParOf" srcId="{7426A130-21DD-44B5-9CF2-3B5C98CF489A}" destId="{A430B753-AF78-4E09-9DB9-D26F532367B2}" srcOrd="8" destOrd="0" presId="urn:microsoft.com/office/officeart/2018/2/layout/IconVerticalSolidList"/>
    <dgm:cxn modelId="{E14502CF-9157-41A0-A103-43CF7902F46A}" type="presParOf" srcId="{A430B753-AF78-4E09-9DB9-D26F532367B2}" destId="{3603E377-1F28-4D7F-B5DC-4F22357EA0A2}" srcOrd="0" destOrd="0" presId="urn:microsoft.com/office/officeart/2018/2/layout/IconVerticalSolidList"/>
    <dgm:cxn modelId="{CC7CC64F-E2D5-4C8D-B310-A4A8AACF4888}" type="presParOf" srcId="{A430B753-AF78-4E09-9DB9-D26F532367B2}" destId="{12C0C1DF-77DE-4327-BE55-6C9D7BC507DF}" srcOrd="1" destOrd="0" presId="urn:microsoft.com/office/officeart/2018/2/layout/IconVerticalSolidList"/>
    <dgm:cxn modelId="{493D433F-8C40-4F15-AEC6-934A04AFCA1B}" type="presParOf" srcId="{A430B753-AF78-4E09-9DB9-D26F532367B2}" destId="{C086B118-A81B-42F3-8CF6-1FC9FE3C4310}" srcOrd="2" destOrd="0" presId="urn:microsoft.com/office/officeart/2018/2/layout/IconVerticalSolidList"/>
    <dgm:cxn modelId="{992EDA80-CC16-41BD-9D5F-0E9870D92F16}" type="presParOf" srcId="{A430B753-AF78-4E09-9DB9-D26F532367B2}" destId="{320A05E5-64B8-4A43-A70F-6D9BD515158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5B77AA-3689-4754-96F3-01244E903D1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9702443-502F-4A63-8E3B-353E7F8B1798}">
      <dgm:prSet/>
      <dgm:spPr/>
      <dgm:t>
        <a:bodyPr/>
        <a:lstStyle/>
        <a:p>
          <a:r>
            <a:rPr lang="en-US"/>
            <a:t>Goal</a:t>
          </a:r>
        </a:p>
      </dgm:t>
    </dgm:pt>
    <dgm:pt modelId="{BCDDA1DC-21BE-4EE7-805A-EAC24DC2F8AF}" type="parTrans" cxnId="{B7044B57-A8AF-4D12-8726-42AF8C10CE74}">
      <dgm:prSet/>
      <dgm:spPr/>
      <dgm:t>
        <a:bodyPr/>
        <a:lstStyle/>
        <a:p>
          <a:endParaRPr lang="en-US"/>
        </a:p>
      </dgm:t>
    </dgm:pt>
    <dgm:pt modelId="{735D4F1C-A695-4A1E-A5E0-C718E122E351}" type="sibTrans" cxnId="{B7044B57-A8AF-4D12-8726-42AF8C10CE74}">
      <dgm:prSet/>
      <dgm:spPr/>
      <dgm:t>
        <a:bodyPr/>
        <a:lstStyle/>
        <a:p>
          <a:endParaRPr lang="en-US"/>
        </a:p>
      </dgm:t>
    </dgm:pt>
    <dgm:pt modelId="{7A6DC982-9DB7-43D3-9287-5B36B2FC68E4}">
      <dgm:prSet/>
      <dgm:spPr/>
      <dgm:t>
        <a:bodyPr/>
        <a:lstStyle/>
        <a:p>
          <a:r>
            <a:rPr lang="en-US"/>
            <a:t>2025 Membership playbook</a:t>
          </a:r>
        </a:p>
      </dgm:t>
    </dgm:pt>
    <dgm:pt modelId="{A3CC9066-1F8F-4EA4-9BCC-F3B8484D2EF6}" type="parTrans" cxnId="{75BDA6CC-FDBD-4E29-BE8C-43BA3002DD83}">
      <dgm:prSet/>
      <dgm:spPr/>
      <dgm:t>
        <a:bodyPr/>
        <a:lstStyle/>
        <a:p>
          <a:endParaRPr lang="en-US"/>
        </a:p>
      </dgm:t>
    </dgm:pt>
    <dgm:pt modelId="{9A813AA1-0216-4651-8978-926411C23DB2}" type="sibTrans" cxnId="{75BDA6CC-FDBD-4E29-BE8C-43BA3002DD83}">
      <dgm:prSet/>
      <dgm:spPr/>
      <dgm:t>
        <a:bodyPr/>
        <a:lstStyle/>
        <a:p>
          <a:endParaRPr lang="en-US"/>
        </a:p>
      </dgm:t>
    </dgm:pt>
    <dgm:pt modelId="{2DFFD35B-6F40-488D-8B65-CB08C5B6C239}">
      <dgm:prSet/>
      <dgm:spPr/>
      <dgm:t>
        <a:bodyPr/>
        <a:lstStyle/>
        <a:p>
          <a:r>
            <a:rPr lang="en-US" dirty="0"/>
            <a:t>Timeline- Page 8 </a:t>
          </a:r>
        </a:p>
      </dgm:t>
    </dgm:pt>
    <dgm:pt modelId="{FEEA87D9-E4A6-4300-9B13-4F230464C07E}" type="parTrans" cxnId="{6621BE95-0B89-4C60-8DFF-1C8D22F718BB}">
      <dgm:prSet/>
      <dgm:spPr/>
      <dgm:t>
        <a:bodyPr/>
        <a:lstStyle/>
        <a:p>
          <a:endParaRPr lang="en-US"/>
        </a:p>
      </dgm:t>
    </dgm:pt>
    <dgm:pt modelId="{219AD64E-D3C8-4D4B-B980-313DD6D985DF}" type="sibTrans" cxnId="{6621BE95-0B89-4C60-8DFF-1C8D22F718BB}">
      <dgm:prSet/>
      <dgm:spPr/>
      <dgm:t>
        <a:bodyPr/>
        <a:lstStyle/>
        <a:p>
          <a:endParaRPr lang="en-US"/>
        </a:p>
      </dgm:t>
    </dgm:pt>
    <dgm:pt modelId="{DA54D83B-B139-4605-9C8C-E5167AFEF671}">
      <dgm:prSet/>
      <dgm:spPr/>
      <dgm:t>
        <a:bodyPr/>
        <a:lstStyle/>
        <a:p>
          <a:r>
            <a:rPr lang="en-US"/>
            <a:t>Resources and where to find them</a:t>
          </a:r>
        </a:p>
      </dgm:t>
    </dgm:pt>
    <dgm:pt modelId="{FF2D0914-BE0C-45BE-A659-CDEE5E178C2D}" type="parTrans" cxnId="{4C6156C9-163C-407C-B083-1660C215BB12}">
      <dgm:prSet/>
      <dgm:spPr/>
      <dgm:t>
        <a:bodyPr/>
        <a:lstStyle/>
        <a:p>
          <a:endParaRPr lang="en-US"/>
        </a:p>
      </dgm:t>
    </dgm:pt>
    <dgm:pt modelId="{68480A66-360C-435F-80C4-2252F0198934}" type="sibTrans" cxnId="{4C6156C9-163C-407C-B083-1660C215BB12}">
      <dgm:prSet/>
      <dgm:spPr/>
      <dgm:t>
        <a:bodyPr/>
        <a:lstStyle/>
        <a:p>
          <a:endParaRPr lang="en-US"/>
        </a:p>
      </dgm:t>
    </dgm:pt>
    <dgm:pt modelId="{6DB26CA2-0420-4AC3-88B7-6211F6D61FAD}" type="pres">
      <dgm:prSet presAssocID="{BE5B77AA-3689-4754-96F3-01244E903D13}" presName="root" presStyleCnt="0">
        <dgm:presLayoutVars>
          <dgm:dir/>
          <dgm:resizeHandles val="exact"/>
        </dgm:presLayoutVars>
      </dgm:prSet>
      <dgm:spPr/>
    </dgm:pt>
    <dgm:pt modelId="{555A94D1-9720-4396-80BD-4BF071462C15}" type="pres">
      <dgm:prSet presAssocID="{79702443-502F-4A63-8E3B-353E7F8B1798}" presName="compNode" presStyleCnt="0"/>
      <dgm:spPr/>
    </dgm:pt>
    <dgm:pt modelId="{6D4C5F84-0561-41A5-9ACA-824A5C6C7A1A}" type="pres">
      <dgm:prSet presAssocID="{79702443-502F-4A63-8E3B-353E7F8B1798}" presName="bgRect" presStyleLbl="bgShp" presStyleIdx="0" presStyleCnt="4"/>
      <dgm:spPr/>
    </dgm:pt>
    <dgm:pt modelId="{A93CA151-3E32-4E2B-8DAE-4C384CF5EA99}" type="pres">
      <dgm:prSet presAssocID="{79702443-502F-4A63-8E3B-353E7F8B179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ext>
      </dgm:extLst>
    </dgm:pt>
    <dgm:pt modelId="{2F2F3D4D-FED4-4833-87AF-5E52EA2C9A17}" type="pres">
      <dgm:prSet presAssocID="{79702443-502F-4A63-8E3B-353E7F8B1798}" presName="spaceRect" presStyleCnt="0"/>
      <dgm:spPr/>
    </dgm:pt>
    <dgm:pt modelId="{7F19827A-9BD8-429F-9CBC-F4D9C0EAE2EB}" type="pres">
      <dgm:prSet presAssocID="{79702443-502F-4A63-8E3B-353E7F8B1798}" presName="parTx" presStyleLbl="revTx" presStyleIdx="0" presStyleCnt="4">
        <dgm:presLayoutVars>
          <dgm:chMax val="0"/>
          <dgm:chPref val="0"/>
        </dgm:presLayoutVars>
      </dgm:prSet>
      <dgm:spPr/>
    </dgm:pt>
    <dgm:pt modelId="{AEE9FFD3-93D1-4DE1-9588-E7D93CF0F4CB}" type="pres">
      <dgm:prSet presAssocID="{735D4F1C-A695-4A1E-A5E0-C718E122E351}" presName="sibTrans" presStyleCnt="0"/>
      <dgm:spPr/>
    </dgm:pt>
    <dgm:pt modelId="{090D685C-160A-4E24-84AC-E46C3404B908}" type="pres">
      <dgm:prSet presAssocID="{7A6DC982-9DB7-43D3-9287-5B36B2FC68E4}" presName="compNode" presStyleCnt="0"/>
      <dgm:spPr/>
    </dgm:pt>
    <dgm:pt modelId="{00C95650-5DF5-46D5-9E59-374B9BBD079D}" type="pres">
      <dgm:prSet presAssocID="{7A6DC982-9DB7-43D3-9287-5B36B2FC68E4}" presName="bgRect" presStyleLbl="bgShp" presStyleIdx="1" presStyleCnt="4"/>
      <dgm:spPr/>
    </dgm:pt>
    <dgm:pt modelId="{5DE9C04C-3746-4F61-A547-E59ACA3EF81E}" type="pres">
      <dgm:prSet presAssocID="{7A6DC982-9DB7-43D3-9287-5B36B2FC68E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D3347CE7-EA14-4B12-8888-D31AECA64CFE}" type="pres">
      <dgm:prSet presAssocID="{7A6DC982-9DB7-43D3-9287-5B36B2FC68E4}" presName="spaceRect" presStyleCnt="0"/>
      <dgm:spPr/>
    </dgm:pt>
    <dgm:pt modelId="{22ECAAB1-D752-47AD-8F83-D7176D4FB31F}" type="pres">
      <dgm:prSet presAssocID="{7A6DC982-9DB7-43D3-9287-5B36B2FC68E4}" presName="parTx" presStyleLbl="revTx" presStyleIdx="1" presStyleCnt="4">
        <dgm:presLayoutVars>
          <dgm:chMax val="0"/>
          <dgm:chPref val="0"/>
        </dgm:presLayoutVars>
      </dgm:prSet>
      <dgm:spPr/>
    </dgm:pt>
    <dgm:pt modelId="{C13B1F2E-885A-49E4-9D49-9692BAB4487C}" type="pres">
      <dgm:prSet presAssocID="{9A813AA1-0216-4651-8978-926411C23DB2}" presName="sibTrans" presStyleCnt="0"/>
      <dgm:spPr/>
    </dgm:pt>
    <dgm:pt modelId="{10E5D9E8-9DA2-47C7-BA6B-82915170FDFF}" type="pres">
      <dgm:prSet presAssocID="{2DFFD35B-6F40-488D-8B65-CB08C5B6C239}" presName="compNode" presStyleCnt="0"/>
      <dgm:spPr/>
    </dgm:pt>
    <dgm:pt modelId="{838B95F2-8699-4E4B-B2AA-EF9980D83CBB}" type="pres">
      <dgm:prSet presAssocID="{2DFFD35B-6F40-488D-8B65-CB08C5B6C239}" presName="bgRect" presStyleLbl="bgShp" presStyleIdx="2" presStyleCnt="4"/>
      <dgm:spPr/>
    </dgm:pt>
    <dgm:pt modelId="{2B46BBA2-054B-4348-B3E2-EC203C043EC0}" type="pres">
      <dgm:prSet presAssocID="{2DFFD35B-6F40-488D-8B65-CB08C5B6C23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A48D2676-2DF4-4D16-A61C-C159CD3DD2F0}" type="pres">
      <dgm:prSet presAssocID="{2DFFD35B-6F40-488D-8B65-CB08C5B6C239}" presName="spaceRect" presStyleCnt="0"/>
      <dgm:spPr/>
    </dgm:pt>
    <dgm:pt modelId="{CD4B6FB1-C9ED-473C-AD80-0E24B2479DB0}" type="pres">
      <dgm:prSet presAssocID="{2DFFD35B-6F40-488D-8B65-CB08C5B6C239}" presName="parTx" presStyleLbl="revTx" presStyleIdx="2" presStyleCnt="4">
        <dgm:presLayoutVars>
          <dgm:chMax val="0"/>
          <dgm:chPref val="0"/>
        </dgm:presLayoutVars>
      </dgm:prSet>
      <dgm:spPr/>
    </dgm:pt>
    <dgm:pt modelId="{2BEB4EBA-F3A4-408B-8BD2-BA204FCEAA1A}" type="pres">
      <dgm:prSet presAssocID="{219AD64E-D3C8-4D4B-B980-313DD6D985DF}" presName="sibTrans" presStyleCnt="0"/>
      <dgm:spPr/>
    </dgm:pt>
    <dgm:pt modelId="{C9AD03CE-6ABB-405D-9632-3234A84D8614}" type="pres">
      <dgm:prSet presAssocID="{DA54D83B-B139-4605-9C8C-E5167AFEF671}" presName="compNode" presStyleCnt="0"/>
      <dgm:spPr/>
    </dgm:pt>
    <dgm:pt modelId="{929D6736-A910-49DA-866F-FBAF1E6014C8}" type="pres">
      <dgm:prSet presAssocID="{DA54D83B-B139-4605-9C8C-E5167AFEF671}" presName="bgRect" presStyleLbl="bgShp" presStyleIdx="3" presStyleCnt="4"/>
      <dgm:spPr/>
    </dgm:pt>
    <dgm:pt modelId="{1389F3D7-34A2-4C15-A684-B8A8BE5BA320}" type="pres">
      <dgm:prSet presAssocID="{DA54D83B-B139-4605-9C8C-E5167AFEF67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267AD40B-EF98-421C-96BF-A6A606282AAF}" type="pres">
      <dgm:prSet presAssocID="{DA54D83B-B139-4605-9C8C-E5167AFEF671}" presName="spaceRect" presStyleCnt="0"/>
      <dgm:spPr/>
    </dgm:pt>
    <dgm:pt modelId="{69E380C3-2F8E-4AD4-86D8-7F3E5D97EEEB}" type="pres">
      <dgm:prSet presAssocID="{DA54D83B-B139-4605-9C8C-E5167AFEF671}" presName="parTx" presStyleLbl="revTx" presStyleIdx="3" presStyleCnt="4">
        <dgm:presLayoutVars>
          <dgm:chMax val="0"/>
          <dgm:chPref val="0"/>
        </dgm:presLayoutVars>
      </dgm:prSet>
      <dgm:spPr/>
    </dgm:pt>
  </dgm:ptLst>
  <dgm:cxnLst>
    <dgm:cxn modelId="{1EA5833D-EBCA-49CC-BCAB-73DED6BDB20E}" type="presOf" srcId="{2DFFD35B-6F40-488D-8B65-CB08C5B6C239}" destId="{CD4B6FB1-C9ED-473C-AD80-0E24B2479DB0}" srcOrd="0" destOrd="0" presId="urn:microsoft.com/office/officeart/2018/2/layout/IconVerticalSolidList"/>
    <dgm:cxn modelId="{C2F03467-37A9-4A76-9D85-A6B521DA7087}" type="presOf" srcId="{79702443-502F-4A63-8E3B-353E7F8B1798}" destId="{7F19827A-9BD8-429F-9CBC-F4D9C0EAE2EB}" srcOrd="0" destOrd="0" presId="urn:microsoft.com/office/officeart/2018/2/layout/IconVerticalSolidList"/>
    <dgm:cxn modelId="{B7044B57-A8AF-4D12-8726-42AF8C10CE74}" srcId="{BE5B77AA-3689-4754-96F3-01244E903D13}" destId="{79702443-502F-4A63-8E3B-353E7F8B1798}" srcOrd="0" destOrd="0" parTransId="{BCDDA1DC-21BE-4EE7-805A-EAC24DC2F8AF}" sibTransId="{735D4F1C-A695-4A1E-A5E0-C718E122E351}"/>
    <dgm:cxn modelId="{B37BDF8B-60D5-4C2D-A1E0-82323A982CD9}" type="presOf" srcId="{BE5B77AA-3689-4754-96F3-01244E903D13}" destId="{6DB26CA2-0420-4AC3-88B7-6211F6D61FAD}" srcOrd="0" destOrd="0" presId="urn:microsoft.com/office/officeart/2018/2/layout/IconVerticalSolidList"/>
    <dgm:cxn modelId="{6621BE95-0B89-4C60-8DFF-1C8D22F718BB}" srcId="{BE5B77AA-3689-4754-96F3-01244E903D13}" destId="{2DFFD35B-6F40-488D-8B65-CB08C5B6C239}" srcOrd="2" destOrd="0" parTransId="{FEEA87D9-E4A6-4300-9B13-4F230464C07E}" sibTransId="{219AD64E-D3C8-4D4B-B980-313DD6D985DF}"/>
    <dgm:cxn modelId="{F277E0A0-7D7D-4763-B824-A2F091DE64DD}" type="presOf" srcId="{7A6DC982-9DB7-43D3-9287-5B36B2FC68E4}" destId="{22ECAAB1-D752-47AD-8F83-D7176D4FB31F}" srcOrd="0" destOrd="0" presId="urn:microsoft.com/office/officeart/2018/2/layout/IconVerticalSolidList"/>
    <dgm:cxn modelId="{76E1AAA3-40A9-4522-889E-777660412E85}" type="presOf" srcId="{DA54D83B-B139-4605-9C8C-E5167AFEF671}" destId="{69E380C3-2F8E-4AD4-86D8-7F3E5D97EEEB}" srcOrd="0" destOrd="0" presId="urn:microsoft.com/office/officeart/2018/2/layout/IconVerticalSolidList"/>
    <dgm:cxn modelId="{4C6156C9-163C-407C-B083-1660C215BB12}" srcId="{BE5B77AA-3689-4754-96F3-01244E903D13}" destId="{DA54D83B-B139-4605-9C8C-E5167AFEF671}" srcOrd="3" destOrd="0" parTransId="{FF2D0914-BE0C-45BE-A659-CDEE5E178C2D}" sibTransId="{68480A66-360C-435F-80C4-2252F0198934}"/>
    <dgm:cxn modelId="{75BDA6CC-FDBD-4E29-BE8C-43BA3002DD83}" srcId="{BE5B77AA-3689-4754-96F3-01244E903D13}" destId="{7A6DC982-9DB7-43D3-9287-5B36B2FC68E4}" srcOrd="1" destOrd="0" parTransId="{A3CC9066-1F8F-4EA4-9BCC-F3B8484D2EF6}" sibTransId="{9A813AA1-0216-4651-8978-926411C23DB2}"/>
    <dgm:cxn modelId="{982AA130-E826-4AF1-9F97-2C4237188CAC}" type="presParOf" srcId="{6DB26CA2-0420-4AC3-88B7-6211F6D61FAD}" destId="{555A94D1-9720-4396-80BD-4BF071462C15}" srcOrd="0" destOrd="0" presId="urn:microsoft.com/office/officeart/2018/2/layout/IconVerticalSolidList"/>
    <dgm:cxn modelId="{504DE0B5-8D06-4655-AF0C-9E6300F690A4}" type="presParOf" srcId="{555A94D1-9720-4396-80BD-4BF071462C15}" destId="{6D4C5F84-0561-41A5-9ACA-824A5C6C7A1A}" srcOrd="0" destOrd="0" presId="urn:microsoft.com/office/officeart/2018/2/layout/IconVerticalSolidList"/>
    <dgm:cxn modelId="{54389D33-5E45-4311-8BDD-E59250A1B8FB}" type="presParOf" srcId="{555A94D1-9720-4396-80BD-4BF071462C15}" destId="{A93CA151-3E32-4E2B-8DAE-4C384CF5EA99}" srcOrd="1" destOrd="0" presId="urn:microsoft.com/office/officeart/2018/2/layout/IconVerticalSolidList"/>
    <dgm:cxn modelId="{A63A1D43-A1BD-4D15-A7C5-CA00408BF333}" type="presParOf" srcId="{555A94D1-9720-4396-80BD-4BF071462C15}" destId="{2F2F3D4D-FED4-4833-87AF-5E52EA2C9A17}" srcOrd="2" destOrd="0" presId="urn:microsoft.com/office/officeart/2018/2/layout/IconVerticalSolidList"/>
    <dgm:cxn modelId="{286A2449-2B45-4D79-B1E6-289B298D67B8}" type="presParOf" srcId="{555A94D1-9720-4396-80BD-4BF071462C15}" destId="{7F19827A-9BD8-429F-9CBC-F4D9C0EAE2EB}" srcOrd="3" destOrd="0" presId="urn:microsoft.com/office/officeart/2018/2/layout/IconVerticalSolidList"/>
    <dgm:cxn modelId="{A6581FC7-0D40-4EC8-9413-1EFBF22CF45A}" type="presParOf" srcId="{6DB26CA2-0420-4AC3-88B7-6211F6D61FAD}" destId="{AEE9FFD3-93D1-4DE1-9588-E7D93CF0F4CB}" srcOrd="1" destOrd="0" presId="urn:microsoft.com/office/officeart/2018/2/layout/IconVerticalSolidList"/>
    <dgm:cxn modelId="{FA2D3EC1-8DAA-418E-A60E-16DA84C32177}" type="presParOf" srcId="{6DB26CA2-0420-4AC3-88B7-6211F6D61FAD}" destId="{090D685C-160A-4E24-84AC-E46C3404B908}" srcOrd="2" destOrd="0" presId="urn:microsoft.com/office/officeart/2018/2/layout/IconVerticalSolidList"/>
    <dgm:cxn modelId="{6D7239BE-1F77-480F-9A2D-6B19EA1C4289}" type="presParOf" srcId="{090D685C-160A-4E24-84AC-E46C3404B908}" destId="{00C95650-5DF5-46D5-9E59-374B9BBD079D}" srcOrd="0" destOrd="0" presId="urn:microsoft.com/office/officeart/2018/2/layout/IconVerticalSolidList"/>
    <dgm:cxn modelId="{965994C6-5F68-4357-B296-E5CCC011AD6F}" type="presParOf" srcId="{090D685C-160A-4E24-84AC-E46C3404B908}" destId="{5DE9C04C-3746-4F61-A547-E59ACA3EF81E}" srcOrd="1" destOrd="0" presId="urn:microsoft.com/office/officeart/2018/2/layout/IconVerticalSolidList"/>
    <dgm:cxn modelId="{B65776EF-482A-45B4-B8F2-E4F22AD3F31F}" type="presParOf" srcId="{090D685C-160A-4E24-84AC-E46C3404B908}" destId="{D3347CE7-EA14-4B12-8888-D31AECA64CFE}" srcOrd="2" destOrd="0" presId="urn:microsoft.com/office/officeart/2018/2/layout/IconVerticalSolidList"/>
    <dgm:cxn modelId="{3EFAB340-16C3-4B61-8E27-B4922B670935}" type="presParOf" srcId="{090D685C-160A-4E24-84AC-E46C3404B908}" destId="{22ECAAB1-D752-47AD-8F83-D7176D4FB31F}" srcOrd="3" destOrd="0" presId="urn:microsoft.com/office/officeart/2018/2/layout/IconVerticalSolidList"/>
    <dgm:cxn modelId="{13701367-2B4C-4901-A05F-02D8B177B73D}" type="presParOf" srcId="{6DB26CA2-0420-4AC3-88B7-6211F6D61FAD}" destId="{C13B1F2E-885A-49E4-9D49-9692BAB4487C}" srcOrd="3" destOrd="0" presId="urn:microsoft.com/office/officeart/2018/2/layout/IconVerticalSolidList"/>
    <dgm:cxn modelId="{5C156842-9B60-45B3-96A4-3848E7BABE47}" type="presParOf" srcId="{6DB26CA2-0420-4AC3-88B7-6211F6D61FAD}" destId="{10E5D9E8-9DA2-47C7-BA6B-82915170FDFF}" srcOrd="4" destOrd="0" presId="urn:microsoft.com/office/officeart/2018/2/layout/IconVerticalSolidList"/>
    <dgm:cxn modelId="{FC59E0CE-0270-411A-9DFE-D9216DEBEF3A}" type="presParOf" srcId="{10E5D9E8-9DA2-47C7-BA6B-82915170FDFF}" destId="{838B95F2-8699-4E4B-B2AA-EF9980D83CBB}" srcOrd="0" destOrd="0" presId="urn:microsoft.com/office/officeart/2018/2/layout/IconVerticalSolidList"/>
    <dgm:cxn modelId="{4801313A-1E24-42D0-9C8C-12F91102D372}" type="presParOf" srcId="{10E5D9E8-9DA2-47C7-BA6B-82915170FDFF}" destId="{2B46BBA2-054B-4348-B3E2-EC203C043EC0}" srcOrd="1" destOrd="0" presId="urn:microsoft.com/office/officeart/2018/2/layout/IconVerticalSolidList"/>
    <dgm:cxn modelId="{A3D3DD3D-00B3-4DA4-992A-33D221537CAD}" type="presParOf" srcId="{10E5D9E8-9DA2-47C7-BA6B-82915170FDFF}" destId="{A48D2676-2DF4-4D16-A61C-C159CD3DD2F0}" srcOrd="2" destOrd="0" presId="urn:microsoft.com/office/officeart/2018/2/layout/IconVerticalSolidList"/>
    <dgm:cxn modelId="{171F9BD0-94A2-4D6A-95C3-5409484C3191}" type="presParOf" srcId="{10E5D9E8-9DA2-47C7-BA6B-82915170FDFF}" destId="{CD4B6FB1-C9ED-473C-AD80-0E24B2479DB0}" srcOrd="3" destOrd="0" presId="urn:microsoft.com/office/officeart/2018/2/layout/IconVerticalSolidList"/>
    <dgm:cxn modelId="{A2F6BF31-89F1-4FDA-AA5B-51A96A39E26E}" type="presParOf" srcId="{6DB26CA2-0420-4AC3-88B7-6211F6D61FAD}" destId="{2BEB4EBA-F3A4-408B-8BD2-BA204FCEAA1A}" srcOrd="5" destOrd="0" presId="urn:microsoft.com/office/officeart/2018/2/layout/IconVerticalSolidList"/>
    <dgm:cxn modelId="{27B144C1-B061-4BEB-A9CC-2B18966AC125}" type="presParOf" srcId="{6DB26CA2-0420-4AC3-88B7-6211F6D61FAD}" destId="{C9AD03CE-6ABB-405D-9632-3234A84D8614}" srcOrd="6" destOrd="0" presId="urn:microsoft.com/office/officeart/2018/2/layout/IconVerticalSolidList"/>
    <dgm:cxn modelId="{63A1E6A3-5C3D-4E25-A581-00A888861850}" type="presParOf" srcId="{C9AD03CE-6ABB-405D-9632-3234A84D8614}" destId="{929D6736-A910-49DA-866F-FBAF1E6014C8}" srcOrd="0" destOrd="0" presId="urn:microsoft.com/office/officeart/2018/2/layout/IconVerticalSolidList"/>
    <dgm:cxn modelId="{BEB5ECDF-18B9-4D72-A368-9733D578803B}" type="presParOf" srcId="{C9AD03CE-6ABB-405D-9632-3234A84D8614}" destId="{1389F3D7-34A2-4C15-A684-B8A8BE5BA320}" srcOrd="1" destOrd="0" presId="urn:microsoft.com/office/officeart/2018/2/layout/IconVerticalSolidList"/>
    <dgm:cxn modelId="{19C917C9-30D7-41B0-A802-2449E443D5E1}" type="presParOf" srcId="{C9AD03CE-6ABB-405D-9632-3234A84D8614}" destId="{267AD40B-EF98-421C-96BF-A6A606282AAF}" srcOrd="2" destOrd="0" presId="urn:microsoft.com/office/officeart/2018/2/layout/IconVerticalSolidList"/>
    <dgm:cxn modelId="{719EDB7D-1CE2-4C1A-BE4A-BF296ECF0E8D}" type="presParOf" srcId="{C9AD03CE-6ABB-405D-9632-3234A84D8614}" destId="{69E380C3-2F8E-4AD4-86D8-7F3E5D97EEE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D241C-7C20-435F-B4B4-C4CC297D751B}">
      <dsp:nvSpPr>
        <dsp:cNvPr id="0" name=""/>
        <dsp:cNvSpPr/>
      </dsp:nvSpPr>
      <dsp:spPr>
        <a:xfrm>
          <a:off x="0" y="3399"/>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8264F7-8AC1-4241-BFE4-018DA931B4DA}">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D1420B-F190-429C-AD53-454978E2AFFB}">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a:t>Welcome</a:t>
          </a:r>
        </a:p>
      </dsp:txBody>
      <dsp:txXfrm>
        <a:off x="836323" y="3399"/>
        <a:ext cx="9679276" cy="724089"/>
      </dsp:txXfrm>
    </dsp:sp>
    <dsp:sp modelId="{B9D5842D-E9CD-4891-83AC-BA91E4CA3AC8}">
      <dsp:nvSpPr>
        <dsp:cNvPr id="0" name=""/>
        <dsp:cNvSpPr/>
      </dsp:nvSpPr>
      <dsp:spPr>
        <a:xfrm>
          <a:off x="0" y="908511"/>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3F2EC8-4DC9-4CB6-BD41-F4718948480B}">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3B1A86-6401-4BD8-829A-2BBA4A562097}">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a:t>Membership Campaign overview</a:t>
          </a:r>
        </a:p>
      </dsp:txBody>
      <dsp:txXfrm>
        <a:off x="836323" y="908511"/>
        <a:ext cx="9679276" cy="724089"/>
      </dsp:txXfrm>
    </dsp:sp>
    <dsp:sp modelId="{AB9B20A9-19DC-480F-AF07-0F0AC279904F}">
      <dsp:nvSpPr>
        <dsp:cNvPr id="0" name=""/>
        <dsp:cNvSpPr/>
      </dsp:nvSpPr>
      <dsp:spPr>
        <a:xfrm>
          <a:off x="0" y="1813624"/>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9B5551-525A-43C1-8375-7878792793A4}">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BE0A7D-3F0C-460E-A388-60111F2AFF9A}">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a:t>How to market your unit</a:t>
          </a:r>
        </a:p>
      </dsp:txBody>
      <dsp:txXfrm>
        <a:off x="836323" y="1813624"/>
        <a:ext cx="9679276" cy="724089"/>
      </dsp:txXfrm>
    </dsp:sp>
    <dsp:sp modelId="{B9AF0AF6-B766-4B17-98C1-35F04468F5B3}">
      <dsp:nvSpPr>
        <dsp:cNvPr id="0" name=""/>
        <dsp:cNvSpPr/>
      </dsp:nvSpPr>
      <dsp:spPr>
        <a:xfrm>
          <a:off x="0" y="2718736"/>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87CB43-77E9-4986-B5E4-56ADFF45FE4A}">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723ED4-C25D-4ADD-BD42-2F77536D7574}">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a:t>Conducting Recruiting Events</a:t>
          </a:r>
        </a:p>
      </dsp:txBody>
      <dsp:txXfrm>
        <a:off x="836323" y="2718736"/>
        <a:ext cx="9679276" cy="724089"/>
      </dsp:txXfrm>
    </dsp:sp>
    <dsp:sp modelId="{3603E377-1F28-4D7F-B5DC-4F22357EA0A2}">
      <dsp:nvSpPr>
        <dsp:cNvPr id="0" name=""/>
        <dsp:cNvSpPr/>
      </dsp:nvSpPr>
      <dsp:spPr>
        <a:xfrm>
          <a:off x="0" y="3623848"/>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C0C1DF-77DE-4327-BE55-6C9D7BC507DF}">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0A05E5-64B8-4A43-A70F-6D9BD5151580}">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a:t>Questions? </a:t>
          </a:r>
        </a:p>
      </dsp:txBody>
      <dsp:txXfrm>
        <a:off x="836323" y="3623848"/>
        <a:ext cx="9679276" cy="7240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C5F84-0561-41A5-9ACA-824A5C6C7A1A}">
      <dsp:nvSpPr>
        <dsp:cNvPr id="0" name=""/>
        <dsp:cNvSpPr/>
      </dsp:nvSpPr>
      <dsp:spPr>
        <a:xfrm>
          <a:off x="0" y="1805"/>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3CA151-3E32-4E2B-8DAE-4C384CF5EA99}">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19827A-9BD8-429F-9CBC-F4D9C0EAE2EB}">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a:t>Goal</a:t>
          </a:r>
        </a:p>
      </dsp:txBody>
      <dsp:txXfrm>
        <a:off x="1057183" y="1805"/>
        <a:ext cx="9458416" cy="915310"/>
      </dsp:txXfrm>
    </dsp:sp>
    <dsp:sp modelId="{00C95650-5DF5-46D5-9E59-374B9BBD079D}">
      <dsp:nvSpPr>
        <dsp:cNvPr id="0" name=""/>
        <dsp:cNvSpPr/>
      </dsp:nvSpPr>
      <dsp:spPr>
        <a:xfrm>
          <a:off x="0" y="1145944"/>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E9C04C-3746-4F61-A547-E59ACA3EF81E}">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ECAAB1-D752-47AD-8F83-D7176D4FB31F}">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a:t>2025 Membership playbook</a:t>
          </a:r>
        </a:p>
      </dsp:txBody>
      <dsp:txXfrm>
        <a:off x="1057183" y="1145944"/>
        <a:ext cx="9458416" cy="915310"/>
      </dsp:txXfrm>
    </dsp:sp>
    <dsp:sp modelId="{838B95F2-8699-4E4B-B2AA-EF9980D83CBB}">
      <dsp:nvSpPr>
        <dsp:cNvPr id="0" name=""/>
        <dsp:cNvSpPr/>
      </dsp:nvSpPr>
      <dsp:spPr>
        <a:xfrm>
          <a:off x="0" y="2290082"/>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46BBA2-054B-4348-B3E2-EC203C043EC0}">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4B6FB1-C9ED-473C-AD80-0E24B2479DB0}">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dirty="0"/>
            <a:t>Timeline- Page 8 </a:t>
          </a:r>
        </a:p>
      </dsp:txBody>
      <dsp:txXfrm>
        <a:off x="1057183" y="2290082"/>
        <a:ext cx="9458416" cy="915310"/>
      </dsp:txXfrm>
    </dsp:sp>
    <dsp:sp modelId="{929D6736-A910-49DA-866F-FBAF1E6014C8}">
      <dsp:nvSpPr>
        <dsp:cNvPr id="0" name=""/>
        <dsp:cNvSpPr/>
      </dsp:nvSpPr>
      <dsp:spPr>
        <a:xfrm>
          <a:off x="0" y="3434221"/>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89F3D7-34A2-4C15-A684-B8A8BE5BA320}">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E380C3-2F8E-4AD4-86D8-7F3E5D97EEEB}">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a:t>Resources and where to find them</a:t>
          </a:r>
        </a:p>
      </dsp:txBody>
      <dsp:txXfrm>
        <a:off x="1057183" y="3434221"/>
        <a:ext cx="9458416" cy="91531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509433-8FC2-4E26-ADBE-E9ED89CCBB73}" type="datetimeFigureOut">
              <a:rPr lang="en-US" smtClean="0"/>
              <a:t>7/15/2025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D207B0-5271-4B48-8F11-F6D90584FECD}" type="slidenum">
              <a:rPr lang="en-US" smtClean="0"/>
              <a:t>‹#›</a:t>
            </a:fld>
            <a:endParaRPr lang="en-US"/>
          </a:p>
        </p:txBody>
      </p:sp>
    </p:spTree>
    <p:extLst>
      <p:ext uri="{BB962C8B-B14F-4D97-AF65-F5344CB8AC3E}">
        <p14:creationId xmlns:p14="http://schemas.microsoft.com/office/powerpoint/2010/main" val="328897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video" Target="https://www.youtube.com/embed/yREQNjPMDYA?feature=oembed" TargetMode="Externa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BB2FC-7210-49F5-993A-00B15C358B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0DDDBB-D62A-4015-A79E-4B409CE18F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pixelated eagle and fleur-de-lis&#10;&#10;Description automatically generated">
            <a:extLst>
              <a:ext uri="{FF2B5EF4-FFF2-40B4-BE49-F238E27FC236}">
                <a16:creationId xmlns:a16="http://schemas.microsoft.com/office/drawing/2014/main" id="{B26008A2-CCAD-71E9-A58C-0CCCEECC53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11" name="Rectangle 10">
            <a:extLst>
              <a:ext uri="{FF2B5EF4-FFF2-40B4-BE49-F238E27FC236}">
                <a16:creationId xmlns:a16="http://schemas.microsoft.com/office/drawing/2014/main" id="{C2DDBC13-6109-EFC9-39E0-D8EF14C51331}"/>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2642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EF757-681C-4A02-9880-D3EFEC32F1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B92B0C-E864-4B4B-964A-9E53C4E709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6875C4-2DA6-4DB0-886A-65230F286C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xelated eagle and fleur-de-lis&#10;&#10;Description automatically generated">
            <a:extLst>
              <a:ext uri="{FF2B5EF4-FFF2-40B4-BE49-F238E27FC236}">
                <a16:creationId xmlns:a16="http://schemas.microsoft.com/office/drawing/2014/main" id="{243208EF-80D1-9D6D-4411-CD2EE50FAB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11" name="Rectangle 10">
            <a:extLst>
              <a:ext uri="{FF2B5EF4-FFF2-40B4-BE49-F238E27FC236}">
                <a16:creationId xmlns:a16="http://schemas.microsoft.com/office/drawing/2014/main" id="{CFA1B245-E00A-3917-E017-4EA5C66C542C}"/>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7805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3AD7C-ECC6-49CB-B259-D3F6D5FCA6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E5DAF5-D4B9-40C2-8952-A817CEA0E7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D5CD0C-B93E-4D69-9F0B-B03424A60E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11D90EF-04B1-4207-82AE-7D6FF6DE43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06857F-C227-4BF7-9CAA-DF52159C1D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xelated eagle and fleur-de-lis&#10;&#10;Description automatically generated">
            <a:extLst>
              <a:ext uri="{FF2B5EF4-FFF2-40B4-BE49-F238E27FC236}">
                <a16:creationId xmlns:a16="http://schemas.microsoft.com/office/drawing/2014/main" id="{D916E408-743D-4137-361F-428EB2B71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11" name="Rectangle 10">
            <a:extLst>
              <a:ext uri="{FF2B5EF4-FFF2-40B4-BE49-F238E27FC236}">
                <a16:creationId xmlns:a16="http://schemas.microsoft.com/office/drawing/2014/main" id="{8AF52595-2092-FCC4-2918-2636FE29C921}"/>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2401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499FE-3370-48F5-9321-3BDCA32F3D21}"/>
              </a:ext>
            </a:extLst>
          </p:cNvPr>
          <p:cNvSpPr>
            <a:spLocks noGrp="1"/>
          </p:cNvSpPr>
          <p:nvPr>
            <p:ph type="title"/>
          </p:nvPr>
        </p:nvSpPr>
        <p:spPr/>
        <p:txBody>
          <a:bodyPr/>
          <a:lstStyle/>
          <a:p>
            <a:r>
              <a:rPr lang="en-US"/>
              <a:t>Click to edit Master title style</a:t>
            </a:r>
          </a:p>
        </p:txBody>
      </p:sp>
      <p:pic>
        <p:nvPicPr>
          <p:cNvPr id="6" name="Picture 5" descr="A pixelated eagle and fleur-de-lis&#10;&#10;Description automatically generated">
            <a:extLst>
              <a:ext uri="{FF2B5EF4-FFF2-40B4-BE49-F238E27FC236}">
                <a16:creationId xmlns:a16="http://schemas.microsoft.com/office/drawing/2014/main" id="{B491A432-C8BD-9833-A8B4-DBD0071833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7" name="Rectangle 6">
            <a:extLst>
              <a:ext uri="{FF2B5EF4-FFF2-40B4-BE49-F238E27FC236}">
                <a16:creationId xmlns:a16="http://schemas.microsoft.com/office/drawing/2014/main" id="{2F4B0F77-6FAF-1282-B422-7DCFBDEBEFE2}"/>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6892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pixelated eagle and fleur-de-lis&#10;&#10;Description automatically generated">
            <a:extLst>
              <a:ext uri="{FF2B5EF4-FFF2-40B4-BE49-F238E27FC236}">
                <a16:creationId xmlns:a16="http://schemas.microsoft.com/office/drawing/2014/main" id="{0C94862F-08CF-46FC-C24E-7A34BB609F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6" name="Rectangle 5">
            <a:extLst>
              <a:ext uri="{FF2B5EF4-FFF2-40B4-BE49-F238E27FC236}">
                <a16:creationId xmlns:a16="http://schemas.microsoft.com/office/drawing/2014/main" id="{BAF6F8E2-423C-235F-A91E-46368224DC61}"/>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1862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613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29CC8-CB60-4446-B9C0-ADCD838412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E9C459-CA2E-471A-90B8-9CD7B5B744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993446-49D2-4C5C-AB3C-7983D6B46E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xelated eagle and fleur-de-lis&#10;&#10;Description automatically generated">
            <a:extLst>
              <a:ext uri="{FF2B5EF4-FFF2-40B4-BE49-F238E27FC236}">
                <a16:creationId xmlns:a16="http://schemas.microsoft.com/office/drawing/2014/main" id="{FFFBB187-25D7-47C5-F607-124BAF582B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9" name="Rectangle 8">
            <a:extLst>
              <a:ext uri="{FF2B5EF4-FFF2-40B4-BE49-F238E27FC236}">
                <a16:creationId xmlns:a16="http://schemas.microsoft.com/office/drawing/2014/main" id="{D1C14125-5670-0FF1-5A04-AD8CD4EE708C}"/>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4118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1AF4-9EFB-4707-9220-D0D63A4D98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970091-600C-4D13-BC30-F093773304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3D1BD4D-2262-4913-BC7B-CDD0773F33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xelated eagle and fleur-de-lis&#10;&#10;Description automatically generated">
            <a:extLst>
              <a:ext uri="{FF2B5EF4-FFF2-40B4-BE49-F238E27FC236}">
                <a16:creationId xmlns:a16="http://schemas.microsoft.com/office/drawing/2014/main" id="{95A09301-6D40-261D-449B-6AF89293CA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9" name="Rectangle 8">
            <a:extLst>
              <a:ext uri="{FF2B5EF4-FFF2-40B4-BE49-F238E27FC236}">
                <a16:creationId xmlns:a16="http://schemas.microsoft.com/office/drawing/2014/main" id="{C8774B37-F34B-E20E-FDA4-684FC1755BE8}"/>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5013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14F11-2B33-457A-AE33-E84F496C0E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6930FA-69BC-4619-978D-55BEAF1C65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xelated eagle and fleur-de-lis&#10;&#10;Description automatically generated">
            <a:extLst>
              <a:ext uri="{FF2B5EF4-FFF2-40B4-BE49-F238E27FC236}">
                <a16:creationId xmlns:a16="http://schemas.microsoft.com/office/drawing/2014/main" id="{B794337A-6CBF-625D-825A-48C4B388BE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8" name="Rectangle 7">
            <a:extLst>
              <a:ext uri="{FF2B5EF4-FFF2-40B4-BE49-F238E27FC236}">
                <a16:creationId xmlns:a16="http://schemas.microsoft.com/office/drawing/2014/main" id="{9EAFF8C0-FF2B-8447-B3EF-197DC3F17CBD}"/>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26397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4A9CE8-520D-4A08-8BE0-AD7B43EB37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077866-7875-4403-83CF-5558D69EF4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xelated eagle and fleur-de-lis&#10;&#10;Description automatically generated">
            <a:extLst>
              <a:ext uri="{FF2B5EF4-FFF2-40B4-BE49-F238E27FC236}">
                <a16:creationId xmlns:a16="http://schemas.microsoft.com/office/drawing/2014/main" id="{A347FE61-ADCA-2027-39E6-BDE85EAD8E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8" name="Rectangle 7">
            <a:extLst>
              <a:ext uri="{FF2B5EF4-FFF2-40B4-BE49-F238E27FC236}">
                <a16:creationId xmlns:a16="http://schemas.microsoft.com/office/drawing/2014/main" id="{F205E194-E059-501B-EE4E-125B7521C4F1}"/>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9049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07569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BB2FC-7210-49F5-993A-00B15C358B79}"/>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50DDDBB-D62A-4015-A79E-4B409CE18FAA}"/>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A black and white logo&#10;&#10;Description automatically generated">
            <a:extLst>
              <a:ext uri="{FF2B5EF4-FFF2-40B4-BE49-F238E27FC236}">
                <a16:creationId xmlns:a16="http://schemas.microsoft.com/office/drawing/2014/main" id="{D2583698-E122-C46D-2230-36E45E58A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5746" y="6034906"/>
            <a:ext cx="3599001" cy="553988"/>
          </a:xfrm>
          <a:prstGeom prst="rect">
            <a:avLst/>
          </a:prstGeom>
        </p:spPr>
      </p:pic>
    </p:spTree>
    <p:extLst>
      <p:ext uri="{BB962C8B-B14F-4D97-AF65-F5344CB8AC3E}">
        <p14:creationId xmlns:p14="http://schemas.microsoft.com/office/powerpoint/2010/main" val="163844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75697"/>
        </a:solidFill>
        <a:effectLst/>
      </p:bgPr>
    </p:bg>
    <p:spTree>
      <p:nvGrpSpPr>
        <p:cNvPr id="1" name=""/>
        <p:cNvGrpSpPr/>
        <p:nvPr/>
      </p:nvGrpSpPr>
      <p:grpSpPr>
        <a:xfrm>
          <a:off x="0" y="0"/>
          <a:ext cx="0" cy="0"/>
          <a:chOff x="0" y="0"/>
          <a:chExt cx="0" cy="0"/>
        </a:xfrm>
      </p:grpSpPr>
      <p:pic>
        <p:nvPicPr>
          <p:cNvPr id="7" name="Picture 6" descr="A black and white logo&#10;&#10;Description automatically generated">
            <a:extLst>
              <a:ext uri="{FF2B5EF4-FFF2-40B4-BE49-F238E27FC236}">
                <a16:creationId xmlns:a16="http://schemas.microsoft.com/office/drawing/2014/main" id="{D2583698-E122-C46D-2230-36E45E58A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8422" y="2303584"/>
            <a:ext cx="10875156" cy="1673994"/>
          </a:xfrm>
          <a:prstGeom prst="rect">
            <a:avLst/>
          </a:prstGeom>
        </p:spPr>
      </p:pic>
    </p:spTree>
    <p:extLst>
      <p:ext uri="{BB962C8B-B14F-4D97-AF65-F5344CB8AC3E}">
        <p14:creationId xmlns:p14="http://schemas.microsoft.com/office/powerpoint/2010/main" val="2168025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75697"/>
        </a:solidFill>
        <a:effectLst/>
      </p:bgPr>
    </p:bg>
    <p:spTree>
      <p:nvGrpSpPr>
        <p:cNvPr id="1" name=""/>
        <p:cNvGrpSpPr/>
        <p:nvPr/>
      </p:nvGrpSpPr>
      <p:grpSpPr>
        <a:xfrm>
          <a:off x="0" y="0"/>
          <a:ext cx="0" cy="0"/>
          <a:chOff x="0" y="0"/>
          <a:chExt cx="0" cy="0"/>
        </a:xfrm>
      </p:grpSpPr>
      <p:pic>
        <p:nvPicPr>
          <p:cNvPr id="3" name="Picture 2" descr="A black and white logo with white text&#10;&#10;Description automatically generated">
            <a:extLst>
              <a:ext uri="{FF2B5EF4-FFF2-40B4-BE49-F238E27FC236}">
                <a16:creationId xmlns:a16="http://schemas.microsoft.com/office/drawing/2014/main" id="{4111B350-352A-23F8-F74D-644E0455BD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8037" y="771138"/>
            <a:ext cx="6915926" cy="5315723"/>
          </a:xfrm>
          <a:prstGeom prst="rect">
            <a:avLst/>
          </a:prstGeom>
        </p:spPr>
      </p:pic>
    </p:spTree>
    <p:extLst>
      <p:ext uri="{BB962C8B-B14F-4D97-AF65-F5344CB8AC3E}">
        <p14:creationId xmlns:p14="http://schemas.microsoft.com/office/powerpoint/2010/main" val="681931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A837EC5-B555-47D5-AB4A-BAB18FFA03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pixelated eagle and fleur-de-lis&#10;&#10;Description automatically generated">
            <a:extLst>
              <a:ext uri="{FF2B5EF4-FFF2-40B4-BE49-F238E27FC236}">
                <a16:creationId xmlns:a16="http://schemas.microsoft.com/office/drawing/2014/main" id="{D6C67B68-CEBA-FAA3-EA8B-7301B9499F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81484" y="1600200"/>
            <a:ext cx="8299721" cy="1283211"/>
          </a:xfrm>
          <a:prstGeom prst="rect">
            <a:avLst/>
          </a:prstGeom>
        </p:spPr>
      </p:pic>
      <p:pic>
        <p:nvPicPr>
          <p:cNvPr id="8" name="Online Media 3" title="Scouting America Anthem">
            <a:hlinkClick r:id="" action="ppaction://media"/>
            <a:extLst>
              <a:ext uri="{FF2B5EF4-FFF2-40B4-BE49-F238E27FC236}">
                <a16:creationId xmlns:a16="http://schemas.microsoft.com/office/drawing/2014/main" id="{1CBDA12D-17CE-90AB-8974-9CA6181BD4E2}"/>
              </a:ext>
            </a:extLst>
          </p:cNvPr>
          <p:cNvPicPr>
            <a:picLocks noRot="1" noChangeAspect="1"/>
          </p:cNvPicPr>
          <p:nvPr userDrawn="1">
            <a:videoFile r:link="rId1"/>
          </p:nvPr>
        </p:nvPicPr>
        <p:blipFill>
          <a:blip r:embed="rId4"/>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387603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descr="A blue and white eagle with a shield and stars&#10;&#10;Description automatically generated">
            <a:extLst>
              <a:ext uri="{FF2B5EF4-FFF2-40B4-BE49-F238E27FC236}">
                <a16:creationId xmlns:a16="http://schemas.microsoft.com/office/drawing/2014/main" id="{FA0E348E-CE95-E93D-AB93-FD1DB66ABB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48578" y="99053"/>
            <a:ext cx="5894844" cy="6659894"/>
          </a:xfrm>
          <a:prstGeom prst="rect">
            <a:avLst/>
          </a:prstGeom>
        </p:spPr>
      </p:pic>
    </p:spTree>
    <p:extLst>
      <p:ext uri="{BB962C8B-B14F-4D97-AF65-F5344CB8AC3E}">
        <p14:creationId xmlns:p14="http://schemas.microsoft.com/office/powerpoint/2010/main" val="4138277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71F71FC7-FC0B-81F3-3755-39F02526D9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1722" y="728523"/>
            <a:ext cx="6548555" cy="5043607"/>
          </a:xfrm>
          <a:prstGeom prst="rect">
            <a:avLst/>
          </a:prstGeom>
        </p:spPr>
      </p:pic>
    </p:spTree>
    <p:extLst>
      <p:ext uri="{BB962C8B-B14F-4D97-AF65-F5344CB8AC3E}">
        <p14:creationId xmlns:p14="http://schemas.microsoft.com/office/powerpoint/2010/main" val="2516432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544B97-D90B-4251-B303-F42BABF433D9}"/>
              </a:ext>
            </a:extLst>
          </p:cNvPr>
          <p:cNvSpPr>
            <a:spLocks noGrp="1"/>
          </p:cNvSpPr>
          <p:nvPr>
            <p:ph type="body" idx="1"/>
          </p:nvPr>
        </p:nvSpPr>
        <p:spPr>
          <a:xfrm>
            <a:off x="831850" y="3798277"/>
            <a:ext cx="10515600" cy="2291373"/>
          </a:xfrm>
        </p:spPr>
        <p:txBody>
          <a:bodyPr>
            <a:normAutofit/>
          </a:bodyPr>
          <a:lstStyle>
            <a:lvl1pPr marL="0" indent="0" algn="ctr">
              <a:buNone/>
              <a:defRPr sz="3200">
                <a:solidFill>
                  <a:schemeClr val="tx1">
                    <a:tint val="75000"/>
                  </a:schemeClr>
                </a:solidFill>
                <a:latin typeface="Arial Black" panose="020B0A04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8C4E32-D95D-40CE-A7DE-EC9E74C9D0A4}"/>
              </a:ext>
            </a:extLst>
          </p:cNvPr>
          <p:cNvSpPr>
            <a:spLocks noGrp="1"/>
          </p:cNvSpPr>
          <p:nvPr>
            <p:ph type="dt" sz="half" idx="10"/>
          </p:nvPr>
        </p:nvSpPr>
        <p:spPr>
          <a:xfrm>
            <a:off x="838200" y="6356350"/>
            <a:ext cx="2743200" cy="365125"/>
          </a:xfrm>
          <a:prstGeom prst="rect">
            <a:avLst/>
          </a:prstGeom>
        </p:spPr>
        <p:txBody>
          <a:bodyPr/>
          <a:lstStyle/>
          <a:p>
            <a:fld id="{BF8B219C-0363-4EAC-B355-C16BC5F10A50}" type="datetimeFigureOut">
              <a:rPr lang="en-US" smtClean="0"/>
              <a:t>7/15/2025</a:t>
            </a:fld>
            <a:endParaRPr lang="en-US"/>
          </a:p>
        </p:txBody>
      </p:sp>
      <p:sp>
        <p:nvSpPr>
          <p:cNvPr id="5" name="Footer Placeholder 4">
            <a:extLst>
              <a:ext uri="{FF2B5EF4-FFF2-40B4-BE49-F238E27FC236}">
                <a16:creationId xmlns:a16="http://schemas.microsoft.com/office/drawing/2014/main" id="{CB5B6717-C5A9-4E32-B8EC-5887317D2F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22FD96-2ED5-4776-B90F-FC4761E221B7}"/>
              </a:ext>
            </a:extLst>
          </p:cNvPr>
          <p:cNvSpPr>
            <a:spLocks noGrp="1"/>
          </p:cNvSpPr>
          <p:nvPr>
            <p:ph type="sldNum" sz="quarter" idx="12"/>
          </p:nvPr>
        </p:nvSpPr>
        <p:spPr>
          <a:xfrm>
            <a:off x="8610600" y="6356350"/>
            <a:ext cx="2743200" cy="365125"/>
          </a:xfrm>
          <a:prstGeom prst="rect">
            <a:avLst/>
          </a:prstGeom>
        </p:spPr>
        <p:txBody>
          <a:bodyPr/>
          <a:lstStyle/>
          <a:p>
            <a:fld id="{5575102F-CC77-4CA7-8712-F041898EE779}" type="slidenum">
              <a:rPr lang="en-US" smtClean="0"/>
              <a:t>‹#›</a:t>
            </a:fld>
            <a:endParaRPr lang="en-US"/>
          </a:p>
        </p:txBody>
      </p:sp>
      <p:pic>
        <p:nvPicPr>
          <p:cNvPr id="7" name="Picture 6" descr="A pixelated eagle and fleur-de-lis&#10;&#10;Description automatically generated">
            <a:extLst>
              <a:ext uri="{FF2B5EF4-FFF2-40B4-BE49-F238E27FC236}">
                <a16:creationId xmlns:a16="http://schemas.microsoft.com/office/drawing/2014/main" id="{C82D88EB-31C6-B7FF-FC1D-120633A2D8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604353"/>
            <a:ext cx="10509250" cy="1624824"/>
          </a:xfrm>
          <a:prstGeom prst="rect">
            <a:avLst/>
          </a:prstGeom>
        </p:spPr>
      </p:pic>
    </p:spTree>
    <p:extLst>
      <p:ext uri="{BB962C8B-B14F-4D97-AF65-F5344CB8AC3E}">
        <p14:creationId xmlns:p14="http://schemas.microsoft.com/office/powerpoint/2010/main" val="797925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544B97-D90B-4251-B303-F42BABF433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8C4E32-D95D-40CE-A7DE-EC9E74C9D0A4}"/>
              </a:ext>
            </a:extLst>
          </p:cNvPr>
          <p:cNvSpPr>
            <a:spLocks noGrp="1"/>
          </p:cNvSpPr>
          <p:nvPr>
            <p:ph type="dt" sz="half" idx="10"/>
          </p:nvPr>
        </p:nvSpPr>
        <p:spPr>
          <a:xfrm>
            <a:off x="838200" y="6356350"/>
            <a:ext cx="2743200" cy="365125"/>
          </a:xfrm>
          <a:prstGeom prst="rect">
            <a:avLst/>
          </a:prstGeom>
        </p:spPr>
        <p:txBody>
          <a:bodyPr/>
          <a:lstStyle/>
          <a:p>
            <a:fld id="{BF8B219C-0363-4EAC-B355-C16BC5F10A50}" type="datetimeFigureOut">
              <a:rPr lang="en-US" smtClean="0"/>
              <a:t>7/15/2025</a:t>
            </a:fld>
            <a:endParaRPr lang="en-US"/>
          </a:p>
        </p:txBody>
      </p:sp>
      <p:sp>
        <p:nvSpPr>
          <p:cNvPr id="5" name="Footer Placeholder 4">
            <a:extLst>
              <a:ext uri="{FF2B5EF4-FFF2-40B4-BE49-F238E27FC236}">
                <a16:creationId xmlns:a16="http://schemas.microsoft.com/office/drawing/2014/main" id="{CB5B6717-C5A9-4E32-B8EC-5887317D2F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22FD96-2ED5-4776-B90F-FC4761E221B7}"/>
              </a:ext>
            </a:extLst>
          </p:cNvPr>
          <p:cNvSpPr>
            <a:spLocks noGrp="1"/>
          </p:cNvSpPr>
          <p:nvPr>
            <p:ph type="sldNum" sz="quarter" idx="12"/>
          </p:nvPr>
        </p:nvSpPr>
        <p:spPr>
          <a:xfrm>
            <a:off x="8610600" y="6356350"/>
            <a:ext cx="2743200" cy="365125"/>
          </a:xfrm>
          <a:prstGeom prst="rect">
            <a:avLst/>
          </a:prstGeom>
        </p:spPr>
        <p:txBody>
          <a:bodyPr/>
          <a:lstStyle/>
          <a:p>
            <a:fld id="{5575102F-CC77-4CA7-8712-F041898EE779}" type="slidenum">
              <a:rPr lang="en-US" smtClean="0"/>
              <a:t>‹#›</a:t>
            </a:fld>
            <a:endParaRPr lang="en-US"/>
          </a:p>
        </p:txBody>
      </p:sp>
      <p:pic>
        <p:nvPicPr>
          <p:cNvPr id="7" name="Picture 6" descr="A pixelated eagle and fleur-de-lis&#10;&#10;Description automatically generated">
            <a:extLst>
              <a:ext uri="{FF2B5EF4-FFF2-40B4-BE49-F238E27FC236}">
                <a16:creationId xmlns:a16="http://schemas.microsoft.com/office/drawing/2014/main" id="{C82D88EB-31C6-B7FF-FC1D-120633A2D8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604353"/>
            <a:ext cx="10509250" cy="1624824"/>
          </a:xfrm>
          <a:prstGeom prst="rect">
            <a:avLst/>
          </a:prstGeom>
        </p:spPr>
      </p:pic>
    </p:spTree>
    <p:extLst>
      <p:ext uri="{BB962C8B-B14F-4D97-AF65-F5344CB8AC3E}">
        <p14:creationId xmlns:p14="http://schemas.microsoft.com/office/powerpoint/2010/main" val="3592282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9D2550-CAEC-427C-9931-29B0BCF64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BCA68F2-4BD4-466B-B002-5596145E43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0437019"/>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74" r:id="rId3"/>
    <p:sldLayoutId id="2147483675" r:id="rId4"/>
    <p:sldLayoutId id="2147483661" r:id="rId5"/>
    <p:sldLayoutId id="2147483676" r:id="rId6"/>
    <p:sldLayoutId id="2147483677" r:id="rId7"/>
    <p:sldLayoutId id="2147483663" r:id="rId8"/>
    <p:sldLayoutId id="2147483678" r:id="rId9"/>
    <p:sldLayoutId id="2147483664" r:id="rId10"/>
    <p:sldLayoutId id="2147483665" r:id="rId11"/>
    <p:sldLayoutId id="2147483666" r:id="rId12"/>
    <p:sldLayoutId id="2147483667" r:id="rId13"/>
    <p:sldLayoutId id="2147483673" r:id="rId14"/>
    <p:sldLayoutId id="2147483668" r:id="rId15"/>
    <p:sldLayoutId id="2147483669" r:id="rId16"/>
    <p:sldLayoutId id="2147483670" r:id="rId17"/>
    <p:sldLayoutId id="2147483671" r:id="rId18"/>
  </p:sldLayoutIdLst>
  <p:txStyles>
    <p:titleStyle>
      <a:lvl1pPr algn="l" defTabSz="914400" rtl="0" eaLnBrk="1" latinLnBrk="0" hangingPunct="1">
        <a:lnSpc>
          <a:spcPct val="90000"/>
        </a:lnSpc>
        <a:spcBef>
          <a:spcPct val="0"/>
        </a:spcBef>
        <a:buNone/>
        <a:defRPr sz="4400" kern="1200">
          <a:solidFill>
            <a:srgbClr val="075697"/>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4.xml"/><Relationship Id="rId1" Type="http://schemas.openxmlformats.org/officeDocument/2006/relationships/video" Target="https://www.youtube.com/embed/H88xlEsXH2c?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8.png"/><Relationship Id="rId2" Type="http://schemas.openxmlformats.org/officeDocument/2006/relationships/image" Target="../media/image43.emf"/><Relationship Id="rId1" Type="http://schemas.openxmlformats.org/officeDocument/2006/relationships/slideLayout" Target="../slideLayouts/slideLayout1.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E2BFD7-D19F-BA45-EAD9-63DDAFC6BD80}"/>
              </a:ext>
            </a:extLst>
          </p:cNvPr>
          <p:cNvSpPr>
            <a:spLocks noGrp="1"/>
          </p:cNvSpPr>
          <p:nvPr>
            <p:ph type="body" idx="1"/>
          </p:nvPr>
        </p:nvSpPr>
        <p:spPr/>
        <p:txBody>
          <a:bodyPr/>
          <a:lstStyle/>
          <a:p>
            <a:r>
              <a:rPr lang="en-US" dirty="0"/>
              <a:t>2025 Unit Growth Seminar</a:t>
            </a:r>
          </a:p>
        </p:txBody>
      </p:sp>
    </p:spTree>
    <p:extLst>
      <p:ext uri="{BB962C8B-B14F-4D97-AF65-F5344CB8AC3E}">
        <p14:creationId xmlns:p14="http://schemas.microsoft.com/office/powerpoint/2010/main" val="3447530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8BB1A9-D05B-3123-DC7F-5BD081F87D33}"/>
              </a:ext>
            </a:extLst>
          </p:cNvPr>
          <p:cNvPicPr>
            <a:picLocks noChangeAspect="1"/>
          </p:cNvPicPr>
          <p:nvPr/>
        </p:nvPicPr>
        <p:blipFill>
          <a:blip r:embed="rId2"/>
          <a:stretch>
            <a:fillRect/>
          </a:stretch>
        </p:blipFill>
        <p:spPr>
          <a:xfrm>
            <a:off x="124967" y="1733656"/>
            <a:ext cx="5768900" cy="3125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3E4590B3-603A-8E20-6F94-8F875043A018}"/>
              </a:ext>
            </a:extLst>
          </p:cNvPr>
          <p:cNvSpPr txBox="1"/>
          <p:nvPr/>
        </p:nvSpPr>
        <p:spPr>
          <a:xfrm>
            <a:off x="0" y="0"/>
            <a:ext cx="11658600" cy="924997"/>
          </a:xfrm>
          <a:prstGeom prst="rect">
            <a:avLst/>
          </a:prstGeom>
          <a:noFill/>
        </p:spPr>
        <p:txBody>
          <a:bodyPr wrap="square">
            <a:spAutoFit/>
          </a:bodyPr>
          <a:lstStyle/>
          <a:p>
            <a:pPr marL="0" marR="0" lvl="0" indent="0" algn="ctr" defTabSz="914400" rtl="0" eaLnBrk="1" fontAlgn="auto" latinLnBrk="0" hangingPunct="1">
              <a:lnSpc>
                <a:spcPts val="7160"/>
              </a:lnSpc>
              <a:spcBef>
                <a:spcPct val="0"/>
              </a:spcBef>
              <a:spcAft>
                <a:spcPts val="0"/>
              </a:spcAft>
              <a:buClrTx/>
              <a:buSzTx/>
              <a:buFontTx/>
              <a:buNone/>
              <a:tabLst/>
              <a:defRPr/>
            </a:pPr>
            <a:r>
              <a:rPr kumimoji="0" lang="en-US" sz="3600" b="1" i="0" u="none" strike="noStrike" kern="1200" cap="none" spc="10" normalizeH="0" baseline="0" noProof="0" dirty="0">
                <a:ln>
                  <a:noFill/>
                </a:ln>
                <a:solidFill>
                  <a:srgbClr val="075697"/>
                </a:solidFill>
                <a:effectLst/>
                <a:uLnTx/>
                <a:uFillTx/>
                <a:latin typeface="Arial 1 Bold"/>
                <a:ea typeface="+mn-ea"/>
                <a:cs typeface="+mn-cs"/>
              </a:rPr>
              <a:t>BeAScout Pin - How to Update Your Pin</a:t>
            </a:r>
          </a:p>
        </p:txBody>
      </p:sp>
      <p:sp>
        <p:nvSpPr>
          <p:cNvPr id="14" name="TextBox 13">
            <a:extLst>
              <a:ext uri="{FF2B5EF4-FFF2-40B4-BE49-F238E27FC236}">
                <a16:creationId xmlns:a16="http://schemas.microsoft.com/office/drawing/2014/main" id="{55A615E2-C762-A200-2E4C-B1514BA391E2}"/>
              </a:ext>
            </a:extLst>
          </p:cNvPr>
          <p:cNvSpPr txBox="1"/>
          <p:nvPr/>
        </p:nvSpPr>
        <p:spPr>
          <a:xfrm>
            <a:off x="0" y="1155537"/>
            <a:ext cx="6503253" cy="347579"/>
          </a:xfrm>
          <a:prstGeom prst="rect">
            <a:avLst/>
          </a:prstGeom>
        </p:spPr>
        <p:txBody>
          <a:bodyPr lIns="0" tIns="0" rIns="0" bIns="0" rtlCol="0" anchor="t">
            <a:spAutoFit/>
          </a:bodyPr>
          <a:lstStyle/>
          <a:p>
            <a:pPr marL="0" lvl="0" indent="0" algn="ctr">
              <a:lnSpc>
                <a:spcPts val="2892"/>
              </a:lnSpc>
              <a:spcBef>
                <a:spcPct val="0"/>
              </a:spcBef>
            </a:pPr>
            <a:r>
              <a:rPr lang="en-US" sz="2065" u="sng" dirty="0">
                <a:solidFill>
                  <a:srgbClr val="075697"/>
                </a:solidFill>
                <a:latin typeface="Arial 2"/>
              </a:rPr>
              <a:t>Log Into My.Scouting.org</a:t>
            </a:r>
          </a:p>
        </p:txBody>
      </p:sp>
      <p:sp>
        <p:nvSpPr>
          <p:cNvPr id="15" name="TextBox 14">
            <a:extLst>
              <a:ext uri="{FF2B5EF4-FFF2-40B4-BE49-F238E27FC236}">
                <a16:creationId xmlns:a16="http://schemas.microsoft.com/office/drawing/2014/main" id="{C0518EB7-A80C-C78C-30AE-423B2CCCCFF1}"/>
              </a:ext>
            </a:extLst>
          </p:cNvPr>
          <p:cNvSpPr txBox="1"/>
          <p:nvPr/>
        </p:nvSpPr>
        <p:spPr>
          <a:xfrm>
            <a:off x="5363191" y="1155538"/>
            <a:ext cx="7957182" cy="347579"/>
          </a:xfrm>
          <a:prstGeom prst="rect">
            <a:avLst/>
          </a:prstGeom>
        </p:spPr>
        <p:txBody>
          <a:bodyPr lIns="0" tIns="0" rIns="0" bIns="0" rtlCol="0" anchor="t">
            <a:spAutoFit/>
          </a:bodyPr>
          <a:lstStyle/>
          <a:p>
            <a:pPr marL="0" lvl="0" indent="0" algn="ctr">
              <a:lnSpc>
                <a:spcPts val="2892"/>
              </a:lnSpc>
              <a:spcBef>
                <a:spcPct val="0"/>
              </a:spcBef>
            </a:pPr>
            <a:r>
              <a:rPr lang="en-US" sz="2065" u="sng" dirty="0">
                <a:solidFill>
                  <a:srgbClr val="075697"/>
                </a:solidFill>
                <a:latin typeface="Arial 2"/>
              </a:rPr>
              <a:t>Go to the Organization Manager</a:t>
            </a:r>
          </a:p>
        </p:txBody>
      </p:sp>
      <p:pic>
        <p:nvPicPr>
          <p:cNvPr id="17" name="Picture 16">
            <a:extLst>
              <a:ext uri="{FF2B5EF4-FFF2-40B4-BE49-F238E27FC236}">
                <a16:creationId xmlns:a16="http://schemas.microsoft.com/office/drawing/2014/main" id="{BDE6AE9C-101F-F570-6C74-864A16409381}"/>
              </a:ext>
            </a:extLst>
          </p:cNvPr>
          <p:cNvPicPr>
            <a:picLocks noChangeAspect="1"/>
          </p:cNvPicPr>
          <p:nvPr/>
        </p:nvPicPr>
        <p:blipFill>
          <a:blip r:embed="rId3"/>
          <a:stretch>
            <a:fillRect/>
          </a:stretch>
        </p:blipFill>
        <p:spPr>
          <a:xfrm>
            <a:off x="6096000" y="1733656"/>
            <a:ext cx="5971033" cy="3125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3861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40778-AF22-A492-3E8B-C70C120D1CD9}"/>
              </a:ext>
            </a:extLst>
          </p:cNvPr>
          <p:cNvSpPr>
            <a:spLocks noGrp="1"/>
          </p:cNvSpPr>
          <p:nvPr>
            <p:ph type="title"/>
          </p:nvPr>
        </p:nvSpPr>
        <p:spPr/>
        <p:txBody>
          <a:bodyPr/>
          <a:lstStyle/>
          <a:p>
            <a:r>
              <a:rPr lang="en-US" dirty="0"/>
              <a:t>Updating information</a:t>
            </a:r>
          </a:p>
        </p:txBody>
      </p:sp>
      <p:pic>
        <p:nvPicPr>
          <p:cNvPr id="4" name="Content Placeholder 3">
            <a:extLst>
              <a:ext uri="{FF2B5EF4-FFF2-40B4-BE49-F238E27FC236}">
                <a16:creationId xmlns:a16="http://schemas.microsoft.com/office/drawing/2014/main" id="{D374D49C-D07C-98F8-3E7C-1655D1F7259B}"/>
              </a:ext>
            </a:extLst>
          </p:cNvPr>
          <p:cNvPicPr>
            <a:picLocks noGrp="1" noChangeAspect="1"/>
          </p:cNvPicPr>
          <p:nvPr>
            <p:ph idx="1"/>
          </p:nvPr>
        </p:nvPicPr>
        <p:blipFill>
          <a:blip r:embed="rId2"/>
          <a:stretch>
            <a:fillRect/>
          </a:stretch>
        </p:blipFill>
        <p:spPr>
          <a:xfrm>
            <a:off x="5206612" y="1761617"/>
            <a:ext cx="6369063" cy="4351338"/>
          </a:xfrm>
          <a:prstGeom prst="rect">
            <a:avLst/>
          </a:prstGeom>
        </p:spPr>
      </p:pic>
      <p:sp>
        <p:nvSpPr>
          <p:cNvPr id="6" name="TextBox 5">
            <a:extLst>
              <a:ext uri="{FF2B5EF4-FFF2-40B4-BE49-F238E27FC236}">
                <a16:creationId xmlns:a16="http://schemas.microsoft.com/office/drawing/2014/main" id="{A2F0BD57-59C3-087B-CE75-9B648587FD83}"/>
              </a:ext>
            </a:extLst>
          </p:cNvPr>
          <p:cNvSpPr txBox="1"/>
          <p:nvPr/>
        </p:nvSpPr>
        <p:spPr>
          <a:xfrm>
            <a:off x="483014" y="1992221"/>
            <a:ext cx="4723598" cy="3259097"/>
          </a:xfrm>
          <a:prstGeom prst="rect">
            <a:avLst/>
          </a:prstGeom>
          <a:noFill/>
        </p:spPr>
        <p:txBody>
          <a:bodyPr wrap="square">
            <a:spAutoFit/>
          </a:bodyPr>
          <a:lstStyle/>
          <a:p>
            <a:pPr marL="388620" lvl="1" indent="-194310">
              <a:lnSpc>
                <a:spcPts val="2520"/>
              </a:lnSpc>
              <a:buFont typeface="Arial"/>
              <a:buChar char="•"/>
            </a:pPr>
            <a:r>
              <a:rPr lang="en-US" sz="1400" dirty="0">
                <a:solidFill>
                  <a:srgbClr val="003F87"/>
                </a:solidFill>
                <a:latin typeface="Arial 1"/>
              </a:rPr>
              <a:t>Select </a:t>
            </a:r>
            <a:r>
              <a:rPr lang="en-US" sz="1400" dirty="0">
                <a:solidFill>
                  <a:srgbClr val="003F87"/>
                </a:solidFill>
                <a:latin typeface="Arial 1 Bold"/>
              </a:rPr>
              <a:t>Unit Pin</a:t>
            </a:r>
            <a:r>
              <a:rPr lang="en-US" sz="1400" dirty="0">
                <a:solidFill>
                  <a:srgbClr val="003F87"/>
                </a:solidFill>
                <a:latin typeface="Arial 1"/>
              </a:rPr>
              <a:t> on the left-hand side of the screen. You will now see the fields available for setting up your BeAScout Pin.</a:t>
            </a:r>
          </a:p>
          <a:p>
            <a:pPr>
              <a:lnSpc>
                <a:spcPts val="2520"/>
              </a:lnSpc>
            </a:pPr>
            <a:endParaRPr lang="en-US" sz="1400" dirty="0">
              <a:solidFill>
                <a:srgbClr val="003F87"/>
              </a:solidFill>
              <a:latin typeface="Arial 1"/>
            </a:endParaRPr>
          </a:p>
          <a:p>
            <a:pPr marL="388620" lvl="1" indent="-194310">
              <a:lnSpc>
                <a:spcPts val="2520"/>
              </a:lnSpc>
              <a:buFont typeface="Arial"/>
              <a:buChar char="•"/>
            </a:pPr>
            <a:r>
              <a:rPr lang="en-US" sz="1400" dirty="0">
                <a:solidFill>
                  <a:srgbClr val="003F87"/>
                </a:solidFill>
                <a:latin typeface="Arial 1"/>
              </a:rPr>
              <a:t>Update the following Fields:</a:t>
            </a:r>
          </a:p>
          <a:p>
            <a:pPr marL="777240" lvl="2" indent="-259080">
              <a:lnSpc>
                <a:spcPts val="2520"/>
              </a:lnSpc>
              <a:buFont typeface="Arial"/>
              <a:buChar char="⚬"/>
            </a:pPr>
            <a:r>
              <a:rPr lang="en-US" sz="1400" dirty="0">
                <a:solidFill>
                  <a:srgbClr val="003F87"/>
                </a:solidFill>
                <a:latin typeface="Arial 1"/>
              </a:rPr>
              <a:t>Appear on BeAScout</a:t>
            </a:r>
          </a:p>
          <a:p>
            <a:pPr marL="777240" lvl="2" indent="-259080">
              <a:lnSpc>
                <a:spcPts val="2520"/>
              </a:lnSpc>
              <a:buFont typeface="Arial"/>
              <a:buChar char="⚬"/>
            </a:pPr>
            <a:r>
              <a:rPr lang="en-US" sz="1400" dirty="0">
                <a:solidFill>
                  <a:srgbClr val="003F87"/>
                </a:solidFill>
                <a:latin typeface="Arial 1"/>
              </a:rPr>
              <a:t>Contact Information</a:t>
            </a:r>
          </a:p>
          <a:p>
            <a:pPr marL="777240" lvl="2" indent="-259080">
              <a:lnSpc>
                <a:spcPts val="2520"/>
              </a:lnSpc>
              <a:buFont typeface="Arial"/>
              <a:buChar char="⚬"/>
            </a:pPr>
            <a:r>
              <a:rPr lang="en-US" sz="1400" dirty="0">
                <a:solidFill>
                  <a:srgbClr val="003F87"/>
                </a:solidFill>
                <a:latin typeface="Arial 1"/>
              </a:rPr>
              <a:t>Unit Website</a:t>
            </a:r>
          </a:p>
          <a:p>
            <a:pPr marL="777240" lvl="2" indent="-259080">
              <a:lnSpc>
                <a:spcPts val="2520"/>
              </a:lnSpc>
              <a:buFont typeface="Arial"/>
              <a:buChar char="⚬"/>
            </a:pPr>
            <a:r>
              <a:rPr lang="en-US" sz="1400" dirty="0">
                <a:solidFill>
                  <a:srgbClr val="003F87"/>
                </a:solidFill>
                <a:latin typeface="Arial 1"/>
              </a:rPr>
              <a:t>Additional Unit Information</a:t>
            </a:r>
          </a:p>
          <a:p>
            <a:pPr marL="777240" lvl="2" indent="-259080">
              <a:lnSpc>
                <a:spcPts val="2520"/>
              </a:lnSpc>
              <a:buFont typeface="Arial"/>
              <a:buChar char="⚬"/>
            </a:pPr>
            <a:r>
              <a:rPr lang="en-US" sz="1400" dirty="0">
                <a:solidFill>
                  <a:srgbClr val="003F87"/>
                </a:solidFill>
                <a:latin typeface="Arial 1"/>
              </a:rPr>
              <a:t>Fields to Display on Unit Pin</a:t>
            </a:r>
          </a:p>
        </p:txBody>
      </p:sp>
    </p:spTree>
    <p:extLst>
      <p:ext uri="{BB962C8B-B14F-4D97-AF65-F5344CB8AC3E}">
        <p14:creationId xmlns:p14="http://schemas.microsoft.com/office/powerpoint/2010/main" val="1053162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id="{A9FD6DED-E864-2012-3237-71CA68EC7E60}"/>
              </a:ext>
            </a:extLst>
          </p:cNvPr>
          <p:cNvSpPr txBox="1">
            <a:spLocks noGrp="1"/>
          </p:cNvSpPr>
          <p:nvPr>
            <p:ph idx="1"/>
          </p:nvPr>
        </p:nvSpPr>
        <p:spPr>
          <a:xfrm>
            <a:off x="210784" y="4989449"/>
            <a:ext cx="11838432" cy="1399101"/>
          </a:xfrm>
          <a:prstGeom prst="rect">
            <a:avLst/>
          </a:prstGeom>
        </p:spPr>
        <p:txBody>
          <a:bodyPr wrap="square" lIns="0" tIns="0" rIns="0" bIns="0" rtlCol="0" anchor="t">
            <a:spAutoFit/>
          </a:bodyPr>
          <a:lstStyle/>
          <a:p>
            <a:pPr marL="0" lvl="0" indent="0" algn="ctr">
              <a:lnSpc>
                <a:spcPts val="2799"/>
              </a:lnSpc>
              <a:spcBef>
                <a:spcPct val="0"/>
              </a:spcBef>
              <a:buNone/>
            </a:pPr>
            <a:r>
              <a:rPr lang="en-US" sz="1600" b="1" dirty="0">
                <a:solidFill>
                  <a:srgbClr val="003F87"/>
                </a:solidFill>
                <a:latin typeface="Arial 1 Bold"/>
              </a:rPr>
              <a:t>Invitation Manger </a:t>
            </a:r>
            <a:r>
              <a:rPr lang="en-US" sz="1600" dirty="0">
                <a:solidFill>
                  <a:srgbClr val="003F87"/>
                </a:solidFill>
                <a:latin typeface="Arial 1"/>
              </a:rPr>
              <a:t>is your leads resource tool. This is where any inquiries from BeAScout will come in and await your response. You can also add leads manually during joining events or from names provided by unit members and send invitations to join that include a link to your unit’s application. There is also a URL and QR code specific to your unit that can be downloaded from this tool to use in your unit’s recruitment efforts.</a:t>
            </a:r>
          </a:p>
        </p:txBody>
      </p:sp>
      <p:sp>
        <p:nvSpPr>
          <p:cNvPr id="8" name="Freeform 12">
            <a:extLst>
              <a:ext uri="{FF2B5EF4-FFF2-40B4-BE49-F238E27FC236}">
                <a16:creationId xmlns:a16="http://schemas.microsoft.com/office/drawing/2014/main" id="{F0BFE0EE-05CC-336F-04FA-F9E7095FC91A}"/>
              </a:ext>
            </a:extLst>
          </p:cNvPr>
          <p:cNvSpPr/>
          <p:nvPr/>
        </p:nvSpPr>
        <p:spPr>
          <a:xfrm>
            <a:off x="5745300" y="4589927"/>
            <a:ext cx="769400" cy="574604"/>
          </a:xfrm>
          <a:custGeom>
            <a:avLst/>
            <a:gdLst/>
            <a:ahLst/>
            <a:cxnLst/>
            <a:rect l="l" t="t" r="r" b="b"/>
            <a:pathLst>
              <a:path w="1647754" h="1157547">
                <a:moveTo>
                  <a:pt x="0" y="0"/>
                </a:moveTo>
                <a:lnTo>
                  <a:pt x="1647754" y="0"/>
                </a:lnTo>
                <a:lnTo>
                  <a:pt x="1647754" y="1157548"/>
                </a:lnTo>
                <a:lnTo>
                  <a:pt x="0" y="11575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45224DCE-AC02-8781-88C6-43FE2BD23840}"/>
              </a:ext>
            </a:extLst>
          </p:cNvPr>
          <p:cNvPicPr>
            <a:picLocks noChangeAspect="1"/>
          </p:cNvPicPr>
          <p:nvPr/>
        </p:nvPicPr>
        <p:blipFill>
          <a:blip r:embed="rId4"/>
          <a:stretch>
            <a:fillRect/>
          </a:stretch>
        </p:blipFill>
        <p:spPr>
          <a:xfrm>
            <a:off x="1362456" y="0"/>
            <a:ext cx="8391105" cy="4912720"/>
          </a:xfrm>
          <a:prstGeom prst="rect">
            <a:avLst/>
          </a:prstGeom>
        </p:spPr>
      </p:pic>
    </p:spTree>
    <p:extLst>
      <p:ext uri="{BB962C8B-B14F-4D97-AF65-F5344CB8AC3E}">
        <p14:creationId xmlns:p14="http://schemas.microsoft.com/office/powerpoint/2010/main" val="1560136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5A98D1-1C10-E1B6-9A74-B17EB97F73B7}"/>
              </a:ext>
            </a:extLst>
          </p:cNvPr>
          <p:cNvPicPr>
            <a:picLocks noChangeAspect="1"/>
          </p:cNvPicPr>
          <p:nvPr/>
        </p:nvPicPr>
        <p:blipFill>
          <a:blip r:embed="rId2"/>
          <a:srcRect l="1884" r="2348"/>
          <a:stretch/>
        </p:blipFill>
        <p:spPr>
          <a:xfrm>
            <a:off x="76374" y="1097281"/>
            <a:ext cx="5978621" cy="4242815"/>
          </a:xfrm>
          <a:prstGeom prst="rect">
            <a:avLst/>
          </a:prstGeom>
        </p:spPr>
      </p:pic>
      <p:pic>
        <p:nvPicPr>
          <p:cNvPr id="14" name="Picture 13">
            <a:extLst>
              <a:ext uri="{FF2B5EF4-FFF2-40B4-BE49-F238E27FC236}">
                <a16:creationId xmlns:a16="http://schemas.microsoft.com/office/drawing/2014/main" id="{04062FC7-8843-7858-26EA-DFE7AA9E4798}"/>
              </a:ext>
            </a:extLst>
          </p:cNvPr>
          <p:cNvPicPr>
            <a:picLocks noChangeAspect="1"/>
          </p:cNvPicPr>
          <p:nvPr/>
        </p:nvPicPr>
        <p:blipFill>
          <a:blip r:embed="rId3"/>
          <a:srcRect r="2769"/>
          <a:stretch/>
        </p:blipFill>
        <p:spPr>
          <a:xfrm>
            <a:off x="6096000" y="347471"/>
            <a:ext cx="6040703" cy="5340097"/>
          </a:xfrm>
          <a:prstGeom prst="rect">
            <a:avLst/>
          </a:prstGeom>
        </p:spPr>
      </p:pic>
    </p:spTree>
    <p:extLst>
      <p:ext uri="{BB962C8B-B14F-4D97-AF65-F5344CB8AC3E}">
        <p14:creationId xmlns:p14="http://schemas.microsoft.com/office/powerpoint/2010/main" val="970774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5601A-286F-DC8D-BE72-08FF90246BB6}"/>
              </a:ext>
            </a:extLst>
          </p:cNvPr>
          <p:cNvSpPr>
            <a:spLocks noGrp="1"/>
          </p:cNvSpPr>
          <p:nvPr>
            <p:ph type="title"/>
          </p:nvPr>
        </p:nvSpPr>
        <p:spPr/>
        <p:txBody>
          <a:bodyPr/>
          <a:lstStyle/>
          <a:p>
            <a:r>
              <a:rPr lang="en-US" dirty="0"/>
              <a:t>Facebook Geofencing</a:t>
            </a:r>
          </a:p>
        </p:txBody>
      </p:sp>
      <p:pic>
        <p:nvPicPr>
          <p:cNvPr id="11" name="Content Placeholder 10">
            <a:extLst>
              <a:ext uri="{FF2B5EF4-FFF2-40B4-BE49-F238E27FC236}">
                <a16:creationId xmlns:a16="http://schemas.microsoft.com/office/drawing/2014/main" id="{69161C8F-F242-2E93-FF70-69B4516E0E52}"/>
              </a:ext>
            </a:extLst>
          </p:cNvPr>
          <p:cNvPicPr>
            <a:picLocks noGrp="1" noChangeAspect="1"/>
          </p:cNvPicPr>
          <p:nvPr>
            <p:ph sz="half" idx="2"/>
          </p:nvPr>
        </p:nvPicPr>
        <p:blipFill>
          <a:blip r:embed="rId2"/>
          <a:stretch>
            <a:fillRect/>
          </a:stretch>
        </p:blipFill>
        <p:spPr>
          <a:xfrm>
            <a:off x="6275387" y="1440661"/>
            <a:ext cx="5670619" cy="4749827"/>
          </a:xfrm>
          <a:prstGeom prst="rect">
            <a:avLst/>
          </a:prstGeom>
        </p:spPr>
      </p:pic>
      <p:sp>
        <p:nvSpPr>
          <p:cNvPr id="8" name="TextBox 7">
            <a:extLst>
              <a:ext uri="{FF2B5EF4-FFF2-40B4-BE49-F238E27FC236}">
                <a16:creationId xmlns:a16="http://schemas.microsoft.com/office/drawing/2014/main" id="{C4AE8540-F490-7B51-5180-95C2A03E9773}"/>
              </a:ext>
            </a:extLst>
          </p:cNvPr>
          <p:cNvSpPr txBox="1"/>
          <p:nvPr/>
        </p:nvSpPr>
        <p:spPr>
          <a:xfrm>
            <a:off x="177586" y="1435417"/>
            <a:ext cx="6097604" cy="4850110"/>
          </a:xfrm>
          <a:prstGeom prst="rect">
            <a:avLst/>
          </a:prstGeom>
          <a:noFill/>
        </p:spPr>
        <p:txBody>
          <a:bodyPr wrap="square">
            <a:spAutoFit/>
          </a:bodyPr>
          <a:lstStyle/>
          <a:p>
            <a:pPr marL="345439" lvl="1" indent="-172720">
              <a:lnSpc>
                <a:spcPts val="2239"/>
              </a:lnSpc>
              <a:buFont typeface="Arial"/>
              <a:buChar char="•"/>
            </a:pPr>
            <a:r>
              <a:rPr lang="en-US" sz="1100" b="1" dirty="0">
                <a:solidFill>
                  <a:srgbClr val="003F87"/>
                </a:solidFill>
                <a:latin typeface="Arial 2"/>
              </a:rPr>
              <a:t>What is Geofencing?</a:t>
            </a:r>
          </a:p>
          <a:p>
            <a:pPr marL="690879" lvl="2" indent="-230293">
              <a:lnSpc>
                <a:spcPts val="2239"/>
              </a:lnSpc>
              <a:buFont typeface="Arial"/>
              <a:buChar char="⚬"/>
            </a:pPr>
            <a:r>
              <a:rPr lang="en-US" sz="1100" b="1" dirty="0">
                <a:solidFill>
                  <a:srgbClr val="003F87"/>
                </a:solidFill>
                <a:latin typeface="Arial 2"/>
              </a:rPr>
              <a:t>“The use of GPS or RFID technology to create a virtual geographic boundary enabling software to trigger a response when a mobile device enters or leaves a particular area”</a:t>
            </a:r>
          </a:p>
          <a:p>
            <a:pPr>
              <a:lnSpc>
                <a:spcPts val="2239"/>
              </a:lnSpc>
            </a:pPr>
            <a:endParaRPr lang="en-US" sz="1100" b="1" dirty="0">
              <a:solidFill>
                <a:srgbClr val="003F87"/>
              </a:solidFill>
              <a:latin typeface="Arial 2"/>
            </a:endParaRPr>
          </a:p>
          <a:p>
            <a:pPr marL="345439" lvl="1" indent="-172720">
              <a:lnSpc>
                <a:spcPts val="2239"/>
              </a:lnSpc>
              <a:buFont typeface="Arial"/>
              <a:buChar char="•"/>
            </a:pPr>
            <a:r>
              <a:rPr lang="en-US" sz="1100" b="1" dirty="0">
                <a:solidFill>
                  <a:srgbClr val="003F87"/>
                </a:solidFill>
                <a:latin typeface="Arial 2"/>
              </a:rPr>
              <a:t>What do we use Facebook Geofencing for?</a:t>
            </a:r>
          </a:p>
          <a:p>
            <a:pPr marL="690879" lvl="2" indent="-230293">
              <a:lnSpc>
                <a:spcPts val="2239"/>
              </a:lnSpc>
              <a:buFont typeface="Arial"/>
              <a:buChar char="⚬"/>
            </a:pPr>
            <a:r>
              <a:rPr lang="en-US" sz="1100" b="1" dirty="0">
                <a:solidFill>
                  <a:srgbClr val="003F87"/>
                </a:solidFill>
                <a:latin typeface="Arial 2"/>
              </a:rPr>
              <a:t>Target families with Scout-aged youth and send information about Join Scout Nights</a:t>
            </a:r>
          </a:p>
          <a:p>
            <a:pPr>
              <a:lnSpc>
                <a:spcPts val="2239"/>
              </a:lnSpc>
            </a:pPr>
            <a:endParaRPr lang="en-US" sz="1100" b="1" dirty="0">
              <a:solidFill>
                <a:srgbClr val="003F87"/>
              </a:solidFill>
              <a:latin typeface="Arial 2"/>
            </a:endParaRPr>
          </a:p>
          <a:p>
            <a:pPr marL="345439" lvl="1" indent="-172720">
              <a:lnSpc>
                <a:spcPts val="2239"/>
              </a:lnSpc>
              <a:buFont typeface="Arial"/>
              <a:buChar char="•"/>
            </a:pPr>
            <a:r>
              <a:rPr lang="en-US" sz="1100" b="1" dirty="0">
                <a:solidFill>
                  <a:srgbClr val="003F87"/>
                </a:solidFill>
                <a:latin typeface="Arial 2"/>
              </a:rPr>
              <a:t>How it helps</a:t>
            </a:r>
          </a:p>
          <a:p>
            <a:pPr marL="690879" lvl="2" indent="-230293">
              <a:lnSpc>
                <a:spcPts val="2239"/>
              </a:lnSpc>
              <a:buFont typeface="Arial"/>
              <a:buChar char="⚬"/>
            </a:pPr>
            <a:r>
              <a:rPr lang="en-US" sz="1100" b="1" dirty="0">
                <a:solidFill>
                  <a:srgbClr val="003F87"/>
                </a:solidFill>
                <a:latin typeface="Arial 2"/>
              </a:rPr>
              <a:t>Reminds families in the geographic boundary about their local Unit’s JSN</a:t>
            </a:r>
          </a:p>
          <a:p>
            <a:pPr marL="690879" lvl="2" indent="-230293">
              <a:lnSpc>
                <a:spcPts val="2239"/>
              </a:lnSpc>
              <a:buFont typeface="Arial"/>
              <a:buChar char="⚬"/>
            </a:pPr>
            <a:r>
              <a:rPr lang="en-US" sz="1100" b="1" dirty="0">
                <a:solidFill>
                  <a:srgbClr val="003F87"/>
                </a:solidFill>
                <a:latin typeface="Arial 2"/>
              </a:rPr>
              <a:t>Shows the number of interested / attending families</a:t>
            </a:r>
          </a:p>
          <a:p>
            <a:pPr marL="690879" lvl="2" indent="-230293">
              <a:lnSpc>
                <a:spcPts val="2239"/>
              </a:lnSpc>
              <a:buFont typeface="Arial"/>
              <a:buChar char="⚬"/>
            </a:pPr>
            <a:r>
              <a:rPr lang="en-US" sz="1100" b="1" dirty="0">
                <a:solidFill>
                  <a:srgbClr val="003F87"/>
                </a:solidFill>
                <a:latin typeface="Arial 2"/>
              </a:rPr>
              <a:t>Families can invite one another or share the event with one another</a:t>
            </a:r>
          </a:p>
          <a:p>
            <a:pPr>
              <a:lnSpc>
                <a:spcPts val="2239"/>
              </a:lnSpc>
            </a:pPr>
            <a:endParaRPr lang="en-US" sz="1100" b="1" dirty="0">
              <a:solidFill>
                <a:srgbClr val="003F87"/>
              </a:solidFill>
              <a:latin typeface="Arial 2"/>
            </a:endParaRPr>
          </a:p>
          <a:p>
            <a:pPr marL="345439" lvl="1" indent="-172720">
              <a:lnSpc>
                <a:spcPts val="2239"/>
              </a:lnSpc>
              <a:buFont typeface="Arial"/>
              <a:buChar char="•"/>
            </a:pPr>
            <a:r>
              <a:rPr lang="en-US" sz="1100" b="1" dirty="0">
                <a:solidFill>
                  <a:srgbClr val="003F87"/>
                </a:solidFill>
                <a:latin typeface="Arial 2"/>
              </a:rPr>
              <a:t>Timing</a:t>
            </a:r>
          </a:p>
          <a:p>
            <a:pPr marL="690879" lvl="2" indent="-230293">
              <a:lnSpc>
                <a:spcPts val="2239"/>
              </a:lnSpc>
              <a:spcBef>
                <a:spcPct val="0"/>
              </a:spcBef>
              <a:buFont typeface="Arial"/>
              <a:buChar char="⚬"/>
            </a:pPr>
            <a:r>
              <a:rPr lang="en-US" sz="1100" b="1" dirty="0">
                <a:solidFill>
                  <a:srgbClr val="003F87"/>
                </a:solidFill>
                <a:latin typeface="Arial 2"/>
              </a:rPr>
              <a:t>We need at least 3 week’s notice to Geofence an event - 1 week to create the event and 2 weeks to advertise it</a:t>
            </a:r>
          </a:p>
        </p:txBody>
      </p:sp>
    </p:spTree>
    <p:extLst>
      <p:ext uri="{BB962C8B-B14F-4D97-AF65-F5344CB8AC3E}">
        <p14:creationId xmlns:p14="http://schemas.microsoft.com/office/powerpoint/2010/main" val="325069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F12B-5313-1778-F4B9-5649A4742E42}"/>
              </a:ext>
            </a:extLst>
          </p:cNvPr>
          <p:cNvSpPr>
            <a:spLocks noGrp="1"/>
          </p:cNvSpPr>
          <p:nvPr>
            <p:ph type="title"/>
          </p:nvPr>
        </p:nvSpPr>
        <p:spPr/>
        <p:txBody>
          <a:bodyPr/>
          <a:lstStyle/>
          <a:p>
            <a:pPr algn="ctr"/>
            <a:r>
              <a:rPr lang="en-US" dirty="0"/>
              <a:t>Social Media Presence</a:t>
            </a:r>
          </a:p>
        </p:txBody>
      </p:sp>
      <p:sp>
        <p:nvSpPr>
          <p:cNvPr id="4" name="Freeform 8">
            <a:extLst>
              <a:ext uri="{FF2B5EF4-FFF2-40B4-BE49-F238E27FC236}">
                <a16:creationId xmlns:a16="http://schemas.microsoft.com/office/drawing/2014/main" id="{C4480A70-8D2C-335D-A2C5-DD1C0AB39A79}"/>
              </a:ext>
            </a:extLst>
          </p:cNvPr>
          <p:cNvSpPr/>
          <p:nvPr/>
        </p:nvSpPr>
        <p:spPr>
          <a:xfrm>
            <a:off x="838200" y="1489520"/>
            <a:ext cx="10515600" cy="4351338"/>
          </a:xfrm>
          <a:custGeom>
            <a:avLst/>
            <a:gdLst/>
            <a:ahLst/>
            <a:cxnLst/>
            <a:rect l="l" t="t" r="r" b="b"/>
            <a:pathLst>
              <a:path w="15021752" h="6760726">
                <a:moveTo>
                  <a:pt x="0" y="0"/>
                </a:moveTo>
                <a:lnTo>
                  <a:pt x="15021752" y="0"/>
                </a:lnTo>
                <a:lnTo>
                  <a:pt x="15021752" y="6760726"/>
                </a:lnTo>
                <a:lnTo>
                  <a:pt x="0" y="6760726"/>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969891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9AC7B6-B593-DE7B-44AD-E6F3CDF70607}"/>
              </a:ext>
            </a:extLst>
          </p:cNvPr>
          <p:cNvPicPr>
            <a:picLocks noChangeAspect="1"/>
          </p:cNvPicPr>
          <p:nvPr/>
        </p:nvPicPr>
        <p:blipFill>
          <a:blip r:embed="rId2"/>
          <a:stretch>
            <a:fillRect/>
          </a:stretch>
        </p:blipFill>
        <p:spPr>
          <a:xfrm>
            <a:off x="157212" y="126450"/>
            <a:ext cx="11877575" cy="5736683"/>
          </a:xfrm>
          <a:prstGeom prst="rect">
            <a:avLst/>
          </a:prstGeom>
        </p:spPr>
      </p:pic>
    </p:spTree>
    <p:extLst>
      <p:ext uri="{BB962C8B-B14F-4D97-AF65-F5344CB8AC3E}">
        <p14:creationId xmlns:p14="http://schemas.microsoft.com/office/powerpoint/2010/main" val="2804911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495D1-1474-BFF1-B5EA-5878798191E1}"/>
              </a:ext>
            </a:extLst>
          </p:cNvPr>
          <p:cNvSpPr>
            <a:spLocks noGrp="1"/>
          </p:cNvSpPr>
          <p:nvPr>
            <p:ph type="title"/>
          </p:nvPr>
        </p:nvSpPr>
        <p:spPr/>
        <p:txBody>
          <a:bodyPr/>
          <a:lstStyle/>
          <a:p>
            <a:r>
              <a:rPr lang="en-US" dirty="0"/>
              <a:t>Marketing tactics</a:t>
            </a:r>
            <a:br>
              <a:rPr lang="en-US" dirty="0"/>
            </a:br>
            <a:endParaRPr lang="en-US" dirty="0"/>
          </a:p>
        </p:txBody>
      </p:sp>
      <p:sp>
        <p:nvSpPr>
          <p:cNvPr id="3" name="Content Placeholder 2">
            <a:extLst>
              <a:ext uri="{FF2B5EF4-FFF2-40B4-BE49-F238E27FC236}">
                <a16:creationId xmlns:a16="http://schemas.microsoft.com/office/drawing/2014/main" id="{E2EBFA99-8082-8B81-8343-E61CBA2E53BF}"/>
              </a:ext>
            </a:extLst>
          </p:cNvPr>
          <p:cNvSpPr>
            <a:spLocks noGrp="1"/>
          </p:cNvSpPr>
          <p:nvPr>
            <p:ph idx="1"/>
          </p:nvPr>
        </p:nvSpPr>
        <p:spPr>
          <a:xfrm>
            <a:off x="600456" y="1253331"/>
            <a:ext cx="7784592" cy="4351338"/>
          </a:xfrm>
        </p:spPr>
        <p:txBody>
          <a:bodyPr/>
          <a:lstStyle/>
          <a:p>
            <a:pPr marL="575943" lvl="1" indent="-287971">
              <a:lnSpc>
                <a:spcPts val="3734"/>
              </a:lnSpc>
              <a:buFont typeface="Arial"/>
              <a:buChar char="•"/>
            </a:pPr>
            <a:r>
              <a:rPr lang="en-US" sz="2800" dirty="0">
                <a:solidFill>
                  <a:srgbClr val="003F87"/>
                </a:solidFill>
                <a:latin typeface="Arial 1 Bold"/>
              </a:rPr>
              <a:t>Back to School Nights</a:t>
            </a:r>
          </a:p>
          <a:p>
            <a:pPr marL="575943" lvl="1" indent="-287971">
              <a:lnSpc>
                <a:spcPts val="3734"/>
              </a:lnSpc>
              <a:buFont typeface="Arial"/>
              <a:buChar char="•"/>
            </a:pPr>
            <a:r>
              <a:rPr lang="en-US" sz="2800" dirty="0">
                <a:solidFill>
                  <a:srgbClr val="003F87"/>
                </a:solidFill>
                <a:latin typeface="Arial 1 Bold"/>
              </a:rPr>
              <a:t>PTO/PTA Newsletters</a:t>
            </a:r>
          </a:p>
          <a:p>
            <a:pPr marL="575943" lvl="1" indent="-287971">
              <a:lnSpc>
                <a:spcPts val="3734"/>
              </a:lnSpc>
              <a:buFont typeface="Arial"/>
              <a:buChar char="•"/>
            </a:pPr>
            <a:r>
              <a:rPr lang="en-US" sz="2800" dirty="0">
                <a:solidFill>
                  <a:srgbClr val="003F87"/>
                </a:solidFill>
                <a:latin typeface="Arial 1 Bold"/>
              </a:rPr>
              <a:t>Neighborhood Newsletters</a:t>
            </a:r>
          </a:p>
          <a:p>
            <a:pPr marL="575943" lvl="1" indent="-287971">
              <a:lnSpc>
                <a:spcPts val="3734"/>
              </a:lnSpc>
              <a:buFont typeface="Arial"/>
              <a:buChar char="•"/>
            </a:pPr>
            <a:r>
              <a:rPr lang="en-US" sz="2800" dirty="0">
                <a:solidFill>
                  <a:srgbClr val="003F87"/>
                </a:solidFill>
                <a:latin typeface="Arial 1 Bold"/>
              </a:rPr>
              <a:t>Religion Institution bulletins</a:t>
            </a:r>
          </a:p>
          <a:p>
            <a:pPr marL="575943" lvl="1" indent="-287971">
              <a:lnSpc>
                <a:spcPts val="3734"/>
              </a:lnSpc>
              <a:buFont typeface="Arial"/>
              <a:buChar char="•"/>
            </a:pPr>
            <a:r>
              <a:rPr lang="en-US" sz="2800" dirty="0">
                <a:solidFill>
                  <a:srgbClr val="003F87"/>
                </a:solidFill>
                <a:latin typeface="Arial 1 Bold"/>
              </a:rPr>
              <a:t>School Blasts / Electronic Flyer Distributions</a:t>
            </a:r>
          </a:p>
          <a:p>
            <a:pPr marL="575943" lvl="1" indent="-287971">
              <a:lnSpc>
                <a:spcPts val="3734"/>
              </a:lnSpc>
              <a:buFont typeface="Arial"/>
              <a:buChar char="•"/>
            </a:pPr>
            <a:r>
              <a:rPr lang="en-US" sz="2800" dirty="0">
                <a:solidFill>
                  <a:srgbClr val="003F87"/>
                </a:solidFill>
                <a:latin typeface="Arial 1 Bold"/>
              </a:rPr>
              <a:t>Parenting Groups</a:t>
            </a:r>
          </a:p>
          <a:p>
            <a:pPr marL="575943" lvl="1" indent="-287971">
              <a:lnSpc>
                <a:spcPts val="3734"/>
              </a:lnSpc>
              <a:buFont typeface="Arial"/>
              <a:buChar char="•"/>
            </a:pPr>
            <a:r>
              <a:rPr lang="en-US" sz="2800" dirty="0" err="1">
                <a:solidFill>
                  <a:srgbClr val="003F87"/>
                </a:solidFill>
                <a:latin typeface="Arial 1 Bold"/>
              </a:rPr>
              <a:t>NextDoor</a:t>
            </a:r>
            <a:endParaRPr lang="en-US" sz="2800" dirty="0">
              <a:solidFill>
                <a:srgbClr val="003F87"/>
              </a:solidFill>
              <a:latin typeface="Arial 1 Bold"/>
            </a:endParaRPr>
          </a:p>
          <a:p>
            <a:pPr marL="575943" lvl="1" indent="-287971">
              <a:lnSpc>
                <a:spcPts val="3734"/>
              </a:lnSpc>
              <a:buFont typeface="Arial"/>
              <a:buChar char="•"/>
            </a:pPr>
            <a:r>
              <a:rPr lang="en-US" sz="2800" dirty="0">
                <a:solidFill>
                  <a:srgbClr val="003F87"/>
                </a:solidFill>
                <a:latin typeface="Arial 1 Bold"/>
              </a:rPr>
              <a:t>Popup Events</a:t>
            </a:r>
          </a:p>
          <a:p>
            <a:endParaRPr lang="en-US" dirty="0"/>
          </a:p>
        </p:txBody>
      </p:sp>
    </p:spTree>
    <p:extLst>
      <p:ext uri="{BB962C8B-B14F-4D97-AF65-F5344CB8AC3E}">
        <p14:creationId xmlns:p14="http://schemas.microsoft.com/office/powerpoint/2010/main" val="3544880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8B376F-E8F0-3F70-DCD3-C62FCA14966C}"/>
              </a:ext>
            </a:extLst>
          </p:cNvPr>
          <p:cNvSpPr>
            <a:spLocks noGrp="1"/>
          </p:cNvSpPr>
          <p:nvPr>
            <p:ph type="body" idx="1"/>
          </p:nvPr>
        </p:nvSpPr>
        <p:spPr/>
        <p:txBody>
          <a:bodyPr/>
          <a:lstStyle/>
          <a:p>
            <a:r>
              <a:rPr lang="en-US" dirty="0"/>
              <a:t>Recruiting Events</a:t>
            </a:r>
          </a:p>
        </p:txBody>
      </p:sp>
    </p:spTree>
    <p:extLst>
      <p:ext uri="{BB962C8B-B14F-4D97-AF65-F5344CB8AC3E}">
        <p14:creationId xmlns:p14="http://schemas.microsoft.com/office/powerpoint/2010/main" val="1400195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044A-9E5E-C00C-2CAF-3B5D9ABA34CB}"/>
              </a:ext>
            </a:extLst>
          </p:cNvPr>
          <p:cNvSpPr>
            <a:spLocks noGrp="1"/>
          </p:cNvSpPr>
          <p:nvPr>
            <p:ph type="title"/>
          </p:nvPr>
        </p:nvSpPr>
        <p:spPr/>
        <p:txBody>
          <a:bodyPr/>
          <a:lstStyle/>
          <a:p>
            <a:r>
              <a:rPr lang="en-US" dirty="0"/>
              <a:t>Creating Opportunities to join	</a:t>
            </a:r>
          </a:p>
        </p:txBody>
      </p:sp>
      <p:sp>
        <p:nvSpPr>
          <p:cNvPr id="3" name="Content Placeholder 2">
            <a:extLst>
              <a:ext uri="{FF2B5EF4-FFF2-40B4-BE49-F238E27FC236}">
                <a16:creationId xmlns:a16="http://schemas.microsoft.com/office/drawing/2014/main" id="{CB3EC964-588C-293B-6718-B6FAA2075616}"/>
              </a:ext>
            </a:extLst>
          </p:cNvPr>
          <p:cNvSpPr>
            <a:spLocks noGrp="1"/>
          </p:cNvSpPr>
          <p:nvPr>
            <p:ph idx="1"/>
          </p:nvPr>
        </p:nvSpPr>
        <p:spPr/>
        <p:txBody>
          <a:bodyPr/>
          <a:lstStyle/>
          <a:p>
            <a:r>
              <a:rPr lang="en-US" dirty="0"/>
              <a:t>What are opportunities to join? </a:t>
            </a:r>
          </a:p>
          <a:p>
            <a:pPr lvl="1"/>
            <a:r>
              <a:rPr lang="en-US" dirty="0"/>
              <a:t>Open houses</a:t>
            </a:r>
          </a:p>
          <a:p>
            <a:pPr lvl="1"/>
            <a:r>
              <a:rPr lang="en-US" dirty="0"/>
              <a:t>School Nights</a:t>
            </a:r>
          </a:p>
          <a:p>
            <a:pPr lvl="1"/>
            <a:r>
              <a:rPr lang="en-US" dirty="0"/>
              <a:t>Den Meetings</a:t>
            </a:r>
          </a:p>
          <a:p>
            <a:pPr lvl="1"/>
            <a:r>
              <a:rPr lang="en-US" dirty="0"/>
              <a:t>Pack Meetings</a:t>
            </a:r>
          </a:p>
          <a:p>
            <a:pPr lvl="1"/>
            <a:r>
              <a:rPr lang="en-US" dirty="0"/>
              <a:t>Pack activities</a:t>
            </a:r>
          </a:p>
          <a:p>
            <a:pPr lvl="1"/>
            <a:r>
              <a:rPr lang="en-US" dirty="0"/>
              <a:t>District/Council activities</a:t>
            </a:r>
          </a:p>
          <a:p>
            <a:pPr lvl="1"/>
            <a:r>
              <a:rPr lang="en-US" dirty="0"/>
              <a:t>Pop up events</a:t>
            </a:r>
          </a:p>
          <a:p>
            <a:pPr lvl="1"/>
            <a:endParaRPr lang="en-US" dirty="0"/>
          </a:p>
        </p:txBody>
      </p:sp>
    </p:spTree>
    <p:extLst>
      <p:ext uri="{BB962C8B-B14F-4D97-AF65-F5344CB8AC3E}">
        <p14:creationId xmlns:p14="http://schemas.microsoft.com/office/powerpoint/2010/main" val="266981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nline Media 1" title="We Are Scouting">
            <a:hlinkClick r:id="" action="ppaction://media"/>
            <a:extLst>
              <a:ext uri="{FF2B5EF4-FFF2-40B4-BE49-F238E27FC236}">
                <a16:creationId xmlns:a16="http://schemas.microsoft.com/office/drawing/2014/main" id="{D9910A4F-AB35-DCAF-76C7-712A262D7265}"/>
              </a:ext>
            </a:extLst>
          </p:cNvPr>
          <p:cNvPicPr>
            <a:picLocks noRot="1" noChangeAspect="1"/>
          </p:cNvPicPr>
          <p:nvPr>
            <a:videoFile r:link="rId1"/>
          </p:nvPr>
        </p:nvPicPr>
        <p:blipFill>
          <a:blip r:embed="rId3"/>
          <a:stretch>
            <a:fillRect/>
          </a:stretch>
        </p:blipFill>
        <p:spPr>
          <a:xfrm>
            <a:off x="240632" y="213167"/>
            <a:ext cx="11636943" cy="6482423"/>
          </a:xfrm>
          <a:prstGeom prst="rect">
            <a:avLst/>
          </a:prstGeom>
        </p:spPr>
      </p:pic>
    </p:spTree>
    <p:extLst>
      <p:ext uri="{BB962C8B-B14F-4D97-AF65-F5344CB8AC3E}">
        <p14:creationId xmlns:p14="http://schemas.microsoft.com/office/powerpoint/2010/main" val="58484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68D3E-0451-84CD-5207-A6B38249D182}"/>
              </a:ext>
            </a:extLst>
          </p:cNvPr>
          <p:cNvSpPr>
            <a:spLocks noGrp="1"/>
          </p:cNvSpPr>
          <p:nvPr>
            <p:ph type="title"/>
          </p:nvPr>
        </p:nvSpPr>
        <p:spPr/>
        <p:txBody>
          <a:bodyPr/>
          <a:lstStyle/>
          <a:p>
            <a:r>
              <a:rPr lang="en-US" dirty="0"/>
              <a:t>Planning the event</a:t>
            </a:r>
          </a:p>
        </p:txBody>
      </p:sp>
      <p:sp>
        <p:nvSpPr>
          <p:cNvPr id="3" name="Content Placeholder 2">
            <a:extLst>
              <a:ext uri="{FF2B5EF4-FFF2-40B4-BE49-F238E27FC236}">
                <a16:creationId xmlns:a16="http://schemas.microsoft.com/office/drawing/2014/main" id="{3F773A34-D8FF-6403-C5AB-3671A711DAC3}"/>
              </a:ext>
            </a:extLst>
          </p:cNvPr>
          <p:cNvSpPr>
            <a:spLocks noGrp="1"/>
          </p:cNvSpPr>
          <p:nvPr>
            <p:ph idx="1"/>
          </p:nvPr>
        </p:nvSpPr>
        <p:spPr/>
        <p:txBody>
          <a:bodyPr/>
          <a:lstStyle/>
          <a:p>
            <a:pPr algn="l"/>
            <a:r>
              <a:rPr lang="en-US" sz="1800" b="0" i="0" u="none" strike="noStrike" baseline="0" dirty="0">
                <a:solidFill>
                  <a:srgbClr val="1B3D6C"/>
                </a:solidFill>
                <a:latin typeface="OpenSans-Light"/>
              </a:rPr>
              <a:t>The key to a successful sign-up event is thorough planning. You will need to work closely with the school or community center you are using, organize volunteers, and be prepared with any necessary materials such as information fliers, sign-up forms, and even treats. Planning should begin at least eight weeks in advance of the event. Below is a suggested outline for planning your event.</a:t>
            </a:r>
            <a:endParaRPr lang="en-US" dirty="0"/>
          </a:p>
        </p:txBody>
      </p:sp>
      <p:pic>
        <p:nvPicPr>
          <p:cNvPr id="5" name="Picture 4">
            <a:extLst>
              <a:ext uri="{FF2B5EF4-FFF2-40B4-BE49-F238E27FC236}">
                <a16:creationId xmlns:a16="http://schemas.microsoft.com/office/drawing/2014/main" id="{F006DE4F-A2EE-09A7-F27A-725E502F470A}"/>
              </a:ext>
            </a:extLst>
          </p:cNvPr>
          <p:cNvPicPr>
            <a:picLocks noChangeAspect="1"/>
          </p:cNvPicPr>
          <p:nvPr/>
        </p:nvPicPr>
        <p:blipFill>
          <a:blip r:embed="rId2"/>
          <a:stretch>
            <a:fillRect/>
          </a:stretch>
        </p:blipFill>
        <p:spPr>
          <a:xfrm>
            <a:off x="469508" y="2972845"/>
            <a:ext cx="1666141" cy="1602059"/>
          </a:xfrm>
          <a:prstGeom prst="rect">
            <a:avLst/>
          </a:prstGeom>
        </p:spPr>
      </p:pic>
      <p:pic>
        <p:nvPicPr>
          <p:cNvPr id="7" name="Picture 6">
            <a:extLst>
              <a:ext uri="{FF2B5EF4-FFF2-40B4-BE49-F238E27FC236}">
                <a16:creationId xmlns:a16="http://schemas.microsoft.com/office/drawing/2014/main" id="{E3887294-90D3-7672-77A8-9104E73DB03B}"/>
              </a:ext>
            </a:extLst>
          </p:cNvPr>
          <p:cNvPicPr>
            <a:picLocks noChangeAspect="1"/>
          </p:cNvPicPr>
          <p:nvPr/>
        </p:nvPicPr>
        <p:blipFill>
          <a:blip r:embed="rId3"/>
          <a:stretch>
            <a:fillRect/>
          </a:stretch>
        </p:blipFill>
        <p:spPr>
          <a:xfrm>
            <a:off x="2209231" y="4595280"/>
            <a:ext cx="1666141" cy="1602059"/>
          </a:xfrm>
          <a:prstGeom prst="rect">
            <a:avLst/>
          </a:prstGeom>
        </p:spPr>
      </p:pic>
      <p:pic>
        <p:nvPicPr>
          <p:cNvPr id="9" name="Picture 8">
            <a:extLst>
              <a:ext uri="{FF2B5EF4-FFF2-40B4-BE49-F238E27FC236}">
                <a16:creationId xmlns:a16="http://schemas.microsoft.com/office/drawing/2014/main" id="{9FDEA64D-345F-D1E4-4261-F88DBE7C84D2}"/>
              </a:ext>
            </a:extLst>
          </p:cNvPr>
          <p:cNvPicPr>
            <a:picLocks noChangeAspect="1"/>
          </p:cNvPicPr>
          <p:nvPr/>
        </p:nvPicPr>
        <p:blipFill>
          <a:blip r:embed="rId4"/>
          <a:stretch>
            <a:fillRect/>
          </a:stretch>
        </p:blipFill>
        <p:spPr>
          <a:xfrm>
            <a:off x="4109616" y="2965789"/>
            <a:ext cx="1668175" cy="1602059"/>
          </a:xfrm>
          <a:prstGeom prst="rect">
            <a:avLst/>
          </a:prstGeom>
        </p:spPr>
      </p:pic>
      <p:pic>
        <p:nvPicPr>
          <p:cNvPr id="11" name="Picture 10">
            <a:extLst>
              <a:ext uri="{FF2B5EF4-FFF2-40B4-BE49-F238E27FC236}">
                <a16:creationId xmlns:a16="http://schemas.microsoft.com/office/drawing/2014/main" id="{13D944D3-C164-4A73-A92F-E75243844C8C}"/>
              </a:ext>
            </a:extLst>
          </p:cNvPr>
          <p:cNvPicPr>
            <a:picLocks noChangeAspect="1"/>
          </p:cNvPicPr>
          <p:nvPr/>
        </p:nvPicPr>
        <p:blipFill>
          <a:blip r:embed="rId5"/>
          <a:stretch>
            <a:fillRect/>
          </a:stretch>
        </p:blipFill>
        <p:spPr>
          <a:xfrm>
            <a:off x="5972166" y="4600272"/>
            <a:ext cx="1668175" cy="1602059"/>
          </a:xfrm>
          <a:prstGeom prst="rect">
            <a:avLst/>
          </a:prstGeom>
        </p:spPr>
      </p:pic>
      <p:pic>
        <p:nvPicPr>
          <p:cNvPr id="13" name="Picture 12">
            <a:extLst>
              <a:ext uri="{FF2B5EF4-FFF2-40B4-BE49-F238E27FC236}">
                <a16:creationId xmlns:a16="http://schemas.microsoft.com/office/drawing/2014/main" id="{F6F029ED-B475-67A5-C222-35DCA2A553CE}"/>
              </a:ext>
            </a:extLst>
          </p:cNvPr>
          <p:cNvPicPr>
            <a:picLocks noChangeAspect="1"/>
          </p:cNvPicPr>
          <p:nvPr/>
        </p:nvPicPr>
        <p:blipFill>
          <a:blip r:embed="rId6"/>
          <a:stretch>
            <a:fillRect/>
          </a:stretch>
        </p:blipFill>
        <p:spPr>
          <a:xfrm>
            <a:off x="7751758" y="2922583"/>
            <a:ext cx="1668175" cy="1602059"/>
          </a:xfrm>
          <a:prstGeom prst="rect">
            <a:avLst/>
          </a:prstGeom>
        </p:spPr>
      </p:pic>
      <p:pic>
        <p:nvPicPr>
          <p:cNvPr id="16" name="Picture 15">
            <a:extLst>
              <a:ext uri="{FF2B5EF4-FFF2-40B4-BE49-F238E27FC236}">
                <a16:creationId xmlns:a16="http://schemas.microsoft.com/office/drawing/2014/main" id="{B1162534-7C99-33E3-10BA-3D8C546651BA}"/>
              </a:ext>
            </a:extLst>
          </p:cNvPr>
          <p:cNvPicPr>
            <a:picLocks noChangeAspect="1"/>
          </p:cNvPicPr>
          <p:nvPr/>
        </p:nvPicPr>
        <p:blipFill>
          <a:blip r:embed="rId7">
            <a:alphaModFix amt="88000"/>
          </a:blip>
          <a:stretch>
            <a:fillRect/>
          </a:stretch>
        </p:blipFill>
        <p:spPr>
          <a:xfrm>
            <a:off x="9589427" y="4595280"/>
            <a:ext cx="1666141" cy="1602059"/>
          </a:xfrm>
          <a:prstGeom prst="rect">
            <a:avLst/>
          </a:prstGeom>
        </p:spPr>
      </p:pic>
      <p:sp>
        <p:nvSpPr>
          <p:cNvPr id="20" name="TextBox 19">
            <a:extLst>
              <a:ext uri="{FF2B5EF4-FFF2-40B4-BE49-F238E27FC236}">
                <a16:creationId xmlns:a16="http://schemas.microsoft.com/office/drawing/2014/main" id="{B02775C4-57A9-0C8C-1FA5-1C10D06BE858}"/>
              </a:ext>
            </a:extLst>
          </p:cNvPr>
          <p:cNvSpPr txBox="1"/>
          <p:nvPr/>
        </p:nvSpPr>
        <p:spPr>
          <a:xfrm>
            <a:off x="699075" y="3538947"/>
            <a:ext cx="1207008" cy="369332"/>
          </a:xfrm>
          <a:prstGeom prst="rect">
            <a:avLst/>
          </a:prstGeom>
          <a:noFill/>
        </p:spPr>
        <p:txBody>
          <a:bodyPr wrap="square" rtlCol="0">
            <a:spAutoFit/>
          </a:bodyPr>
          <a:lstStyle/>
          <a:p>
            <a:pPr algn="ctr"/>
            <a:r>
              <a:rPr lang="en-US" b="1" dirty="0">
                <a:solidFill>
                  <a:schemeClr val="bg1"/>
                </a:solidFill>
              </a:rPr>
              <a:t>Get Help</a:t>
            </a:r>
          </a:p>
        </p:txBody>
      </p:sp>
      <p:sp>
        <p:nvSpPr>
          <p:cNvPr id="21" name="TextBox 20">
            <a:extLst>
              <a:ext uri="{FF2B5EF4-FFF2-40B4-BE49-F238E27FC236}">
                <a16:creationId xmlns:a16="http://schemas.microsoft.com/office/drawing/2014/main" id="{E6F788F7-4AF7-C48C-C856-6AAAB7111EAD}"/>
              </a:ext>
            </a:extLst>
          </p:cNvPr>
          <p:cNvSpPr txBox="1"/>
          <p:nvPr/>
        </p:nvSpPr>
        <p:spPr>
          <a:xfrm>
            <a:off x="2438797" y="5141006"/>
            <a:ext cx="1207008" cy="369332"/>
          </a:xfrm>
          <a:prstGeom prst="rect">
            <a:avLst/>
          </a:prstGeom>
          <a:noFill/>
        </p:spPr>
        <p:txBody>
          <a:bodyPr wrap="square" rtlCol="0">
            <a:spAutoFit/>
          </a:bodyPr>
          <a:lstStyle/>
          <a:p>
            <a:pPr algn="ctr"/>
            <a:r>
              <a:rPr lang="en-US" b="1" dirty="0">
                <a:solidFill>
                  <a:schemeClr val="bg1"/>
                </a:solidFill>
              </a:rPr>
              <a:t>Set Goals</a:t>
            </a:r>
          </a:p>
        </p:txBody>
      </p:sp>
      <p:sp>
        <p:nvSpPr>
          <p:cNvPr id="22" name="TextBox 21">
            <a:extLst>
              <a:ext uri="{FF2B5EF4-FFF2-40B4-BE49-F238E27FC236}">
                <a16:creationId xmlns:a16="http://schemas.microsoft.com/office/drawing/2014/main" id="{F992FC6F-3D36-966B-BF23-0D328301AB40}"/>
              </a:ext>
            </a:extLst>
          </p:cNvPr>
          <p:cNvSpPr txBox="1"/>
          <p:nvPr/>
        </p:nvSpPr>
        <p:spPr>
          <a:xfrm>
            <a:off x="4230471" y="3538947"/>
            <a:ext cx="1426464" cy="369332"/>
          </a:xfrm>
          <a:prstGeom prst="rect">
            <a:avLst/>
          </a:prstGeom>
          <a:noFill/>
        </p:spPr>
        <p:txBody>
          <a:bodyPr wrap="square" rtlCol="0">
            <a:spAutoFit/>
          </a:bodyPr>
          <a:lstStyle/>
          <a:p>
            <a:pPr algn="ctr"/>
            <a:r>
              <a:rPr lang="en-US" b="1" dirty="0">
                <a:solidFill>
                  <a:schemeClr val="bg1"/>
                </a:solidFill>
              </a:rPr>
              <a:t>Get Trained</a:t>
            </a:r>
          </a:p>
        </p:txBody>
      </p:sp>
      <p:sp>
        <p:nvSpPr>
          <p:cNvPr id="23" name="TextBox 22">
            <a:extLst>
              <a:ext uri="{FF2B5EF4-FFF2-40B4-BE49-F238E27FC236}">
                <a16:creationId xmlns:a16="http://schemas.microsoft.com/office/drawing/2014/main" id="{00C8A2F5-A079-DADE-2F39-CF8B6146D57C}"/>
              </a:ext>
            </a:extLst>
          </p:cNvPr>
          <p:cNvSpPr txBox="1"/>
          <p:nvPr/>
        </p:nvSpPr>
        <p:spPr>
          <a:xfrm>
            <a:off x="6265668" y="5002506"/>
            <a:ext cx="1207008" cy="646331"/>
          </a:xfrm>
          <a:prstGeom prst="rect">
            <a:avLst/>
          </a:prstGeom>
          <a:noFill/>
        </p:spPr>
        <p:txBody>
          <a:bodyPr wrap="square" rtlCol="0">
            <a:spAutoFit/>
          </a:bodyPr>
          <a:lstStyle/>
          <a:p>
            <a:pPr algn="ctr"/>
            <a:r>
              <a:rPr lang="en-US" b="1" dirty="0">
                <a:solidFill>
                  <a:schemeClr val="bg1"/>
                </a:solidFill>
              </a:rPr>
              <a:t>Reserve </a:t>
            </a:r>
          </a:p>
          <a:p>
            <a:pPr algn="ctr"/>
            <a:r>
              <a:rPr lang="en-US" b="1" dirty="0">
                <a:solidFill>
                  <a:schemeClr val="bg1"/>
                </a:solidFill>
              </a:rPr>
              <a:t>Spot</a:t>
            </a:r>
          </a:p>
        </p:txBody>
      </p:sp>
      <p:sp>
        <p:nvSpPr>
          <p:cNvPr id="24" name="TextBox 23">
            <a:extLst>
              <a:ext uri="{FF2B5EF4-FFF2-40B4-BE49-F238E27FC236}">
                <a16:creationId xmlns:a16="http://schemas.microsoft.com/office/drawing/2014/main" id="{58577871-CEF5-4D33-7144-48B56D3165C8}"/>
              </a:ext>
            </a:extLst>
          </p:cNvPr>
          <p:cNvSpPr txBox="1"/>
          <p:nvPr/>
        </p:nvSpPr>
        <p:spPr>
          <a:xfrm>
            <a:off x="6650438" y="3127543"/>
            <a:ext cx="1207008" cy="646331"/>
          </a:xfrm>
          <a:prstGeom prst="rect">
            <a:avLst/>
          </a:prstGeom>
          <a:noFill/>
        </p:spPr>
        <p:txBody>
          <a:bodyPr wrap="square" rtlCol="0">
            <a:spAutoFit/>
          </a:bodyPr>
          <a:lstStyle/>
          <a:p>
            <a:pPr algn="ctr"/>
            <a:r>
              <a:rPr lang="en-US" b="1" dirty="0">
                <a:solidFill>
                  <a:schemeClr val="bg1"/>
                </a:solidFill>
              </a:rPr>
              <a:t>Organize </a:t>
            </a:r>
          </a:p>
          <a:p>
            <a:pPr algn="ctr"/>
            <a:r>
              <a:rPr lang="en-US" b="1" dirty="0">
                <a:solidFill>
                  <a:schemeClr val="bg1"/>
                </a:solidFill>
              </a:rPr>
              <a:t>Team</a:t>
            </a:r>
          </a:p>
        </p:txBody>
      </p:sp>
      <p:sp>
        <p:nvSpPr>
          <p:cNvPr id="26" name="TextBox 25">
            <a:extLst>
              <a:ext uri="{FF2B5EF4-FFF2-40B4-BE49-F238E27FC236}">
                <a16:creationId xmlns:a16="http://schemas.microsoft.com/office/drawing/2014/main" id="{B956CF0B-3080-C369-0B6C-EE27E81F4699}"/>
              </a:ext>
            </a:extLst>
          </p:cNvPr>
          <p:cNvSpPr txBox="1"/>
          <p:nvPr/>
        </p:nvSpPr>
        <p:spPr>
          <a:xfrm>
            <a:off x="7962291" y="3354281"/>
            <a:ext cx="1207008" cy="646331"/>
          </a:xfrm>
          <a:prstGeom prst="rect">
            <a:avLst/>
          </a:prstGeom>
          <a:noFill/>
        </p:spPr>
        <p:txBody>
          <a:bodyPr wrap="square" rtlCol="0">
            <a:spAutoFit/>
          </a:bodyPr>
          <a:lstStyle/>
          <a:p>
            <a:pPr algn="ctr"/>
            <a:r>
              <a:rPr lang="en-US" b="1" dirty="0">
                <a:solidFill>
                  <a:schemeClr val="bg1"/>
                </a:solidFill>
              </a:rPr>
              <a:t>Organize</a:t>
            </a:r>
          </a:p>
          <a:p>
            <a:pPr algn="ctr"/>
            <a:r>
              <a:rPr lang="en-US" b="1" dirty="0">
                <a:solidFill>
                  <a:schemeClr val="bg1"/>
                </a:solidFill>
              </a:rPr>
              <a:t>Team</a:t>
            </a:r>
          </a:p>
        </p:txBody>
      </p:sp>
      <p:sp>
        <p:nvSpPr>
          <p:cNvPr id="27" name="TextBox 26">
            <a:extLst>
              <a:ext uri="{FF2B5EF4-FFF2-40B4-BE49-F238E27FC236}">
                <a16:creationId xmlns:a16="http://schemas.microsoft.com/office/drawing/2014/main" id="{CA62E5D0-E491-F77D-CE63-0A9D67C3CCA6}"/>
              </a:ext>
            </a:extLst>
          </p:cNvPr>
          <p:cNvSpPr txBox="1"/>
          <p:nvPr/>
        </p:nvSpPr>
        <p:spPr>
          <a:xfrm>
            <a:off x="9818993" y="5073143"/>
            <a:ext cx="1207008" cy="369332"/>
          </a:xfrm>
          <a:prstGeom prst="rect">
            <a:avLst/>
          </a:prstGeom>
          <a:noFill/>
        </p:spPr>
        <p:txBody>
          <a:bodyPr wrap="square" rtlCol="0">
            <a:spAutoFit/>
          </a:bodyPr>
          <a:lstStyle/>
          <a:p>
            <a:pPr algn="ctr"/>
            <a:r>
              <a:rPr lang="en-US" b="1" dirty="0">
                <a:solidFill>
                  <a:schemeClr val="bg1"/>
                </a:solidFill>
              </a:rPr>
              <a:t>Have Fun</a:t>
            </a:r>
          </a:p>
        </p:txBody>
      </p:sp>
    </p:spTree>
    <p:extLst>
      <p:ext uri="{BB962C8B-B14F-4D97-AF65-F5344CB8AC3E}">
        <p14:creationId xmlns:p14="http://schemas.microsoft.com/office/powerpoint/2010/main" val="252096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ppt_x"/>
                                          </p:val>
                                        </p:tav>
                                        <p:tav tm="100000">
                                          <p:val>
                                            <p:strVal val="#ppt_x"/>
                                          </p:val>
                                        </p:tav>
                                      </p:tavLst>
                                    </p:anim>
                                    <p:anim calcmode="lin" valueType="num">
                                      <p:cBhvr additive="base">
                                        <p:cTn id="6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6C962-1E86-9E38-F9BE-8D963FA21DF7}"/>
              </a:ext>
            </a:extLst>
          </p:cNvPr>
          <p:cNvSpPr>
            <a:spLocks noGrp="1"/>
          </p:cNvSpPr>
          <p:nvPr>
            <p:ph type="title"/>
          </p:nvPr>
        </p:nvSpPr>
        <p:spPr/>
        <p:txBody>
          <a:bodyPr/>
          <a:lstStyle/>
          <a:p>
            <a:r>
              <a:rPr lang="en-US" dirty="0"/>
              <a:t>Promoting Event</a:t>
            </a:r>
          </a:p>
        </p:txBody>
      </p:sp>
      <p:sp>
        <p:nvSpPr>
          <p:cNvPr id="3" name="Content Placeholder 2">
            <a:extLst>
              <a:ext uri="{FF2B5EF4-FFF2-40B4-BE49-F238E27FC236}">
                <a16:creationId xmlns:a16="http://schemas.microsoft.com/office/drawing/2014/main" id="{B3F2DC9F-3518-9121-4191-AF3EB8282F2F}"/>
              </a:ext>
            </a:extLst>
          </p:cNvPr>
          <p:cNvSpPr>
            <a:spLocks noGrp="1"/>
          </p:cNvSpPr>
          <p:nvPr>
            <p:ph sz="half" idx="1"/>
          </p:nvPr>
        </p:nvSpPr>
        <p:spPr/>
        <p:txBody>
          <a:bodyPr>
            <a:normAutofit/>
          </a:bodyPr>
          <a:lstStyle/>
          <a:p>
            <a:r>
              <a:rPr lang="en-US" dirty="0"/>
              <a:t>In-School Promotion</a:t>
            </a:r>
          </a:p>
          <a:p>
            <a:pPr lvl="1"/>
            <a:r>
              <a:rPr lang="en-US" sz="1400" b="0" i="0" u="none" strike="noStrike" baseline="0" dirty="0">
                <a:solidFill>
                  <a:srgbClr val="1B3D6C"/>
                </a:solidFill>
                <a:latin typeface="OpenSans-Light"/>
              </a:rPr>
              <a:t>Distribute sign-up event fliers the week before the sign-up event</a:t>
            </a:r>
          </a:p>
          <a:p>
            <a:pPr lvl="1"/>
            <a:r>
              <a:rPr lang="en-US" sz="1400" b="0" i="0" u="none" strike="noStrike" baseline="0" dirty="0">
                <a:solidFill>
                  <a:srgbClr val="1B3D6C"/>
                </a:solidFill>
                <a:latin typeface="OpenSans-Light"/>
              </a:rPr>
              <a:t>Posters and yard signs around school</a:t>
            </a:r>
          </a:p>
          <a:p>
            <a:pPr lvl="1"/>
            <a:r>
              <a:rPr lang="en-US" sz="1400" b="0" i="0" u="none" strike="noStrike" baseline="0" dirty="0">
                <a:solidFill>
                  <a:srgbClr val="1B3D6C"/>
                </a:solidFill>
                <a:latin typeface="OpenSans-Light"/>
              </a:rPr>
              <a:t>School rallies or Scout talks at the school</a:t>
            </a:r>
          </a:p>
          <a:p>
            <a:pPr lvl="1"/>
            <a:r>
              <a:rPr lang="en-US" sz="1400" b="0" i="0" u="none" strike="noStrike" baseline="0" dirty="0">
                <a:solidFill>
                  <a:srgbClr val="1B3D6C"/>
                </a:solidFill>
                <a:latin typeface="OpenSans-Light"/>
              </a:rPr>
              <a:t>Back-to-school open house events, school carnivals, and conferences</a:t>
            </a:r>
          </a:p>
          <a:p>
            <a:pPr lvl="1"/>
            <a:r>
              <a:rPr lang="en-US" sz="1400" b="0" i="0" u="none" strike="noStrike" baseline="0" dirty="0">
                <a:solidFill>
                  <a:srgbClr val="1B3D6C"/>
                </a:solidFill>
                <a:latin typeface="OpenSans-Light"/>
              </a:rPr>
              <a:t>Electronic backpacks</a:t>
            </a:r>
          </a:p>
          <a:p>
            <a:pPr lvl="1"/>
            <a:r>
              <a:rPr lang="en-US" sz="1400" b="0" i="0" u="none" strike="noStrike" baseline="0" dirty="0">
                <a:solidFill>
                  <a:srgbClr val="1B3D6C"/>
                </a:solidFill>
                <a:latin typeface="OpenSans-Light"/>
              </a:rPr>
              <a:t>Invite current youth and parents to attend lunch at school in uniform</a:t>
            </a:r>
          </a:p>
          <a:p>
            <a:pPr lvl="1"/>
            <a:r>
              <a:rPr lang="en-US" sz="1400" b="0" i="0" u="none" strike="noStrike" baseline="0" dirty="0">
                <a:solidFill>
                  <a:srgbClr val="1B3D6C"/>
                </a:solidFill>
                <a:latin typeface="OpenSans-Light"/>
              </a:rPr>
              <a:t>Videos on in-school video networks</a:t>
            </a:r>
          </a:p>
          <a:p>
            <a:pPr lvl="1"/>
            <a:r>
              <a:rPr lang="en-US" sz="1400" b="0" i="0" u="none" strike="noStrike" baseline="0" dirty="0">
                <a:solidFill>
                  <a:srgbClr val="1B3D6C"/>
                </a:solidFill>
                <a:latin typeface="OpenSans-Light"/>
              </a:rPr>
              <a:t>School newsletter or website</a:t>
            </a:r>
          </a:p>
          <a:p>
            <a:pPr lvl="1"/>
            <a:r>
              <a:rPr lang="en-US" sz="1400" b="0" i="0" u="none" strike="noStrike" baseline="0" dirty="0">
                <a:solidFill>
                  <a:srgbClr val="1B3D6C"/>
                </a:solidFill>
                <a:latin typeface="OpenSans-Light"/>
              </a:rPr>
              <a:t>School marquee signs</a:t>
            </a:r>
            <a:endParaRPr lang="en-US" dirty="0"/>
          </a:p>
        </p:txBody>
      </p:sp>
      <p:sp>
        <p:nvSpPr>
          <p:cNvPr id="4" name="Content Placeholder 3">
            <a:extLst>
              <a:ext uri="{FF2B5EF4-FFF2-40B4-BE49-F238E27FC236}">
                <a16:creationId xmlns:a16="http://schemas.microsoft.com/office/drawing/2014/main" id="{26E13731-5707-62E4-5237-6EE408CEE4BD}"/>
              </a:ext>
            </a:extLst>
          </p:cNvPr>
          <p:cNvSpPr>
            <a:spLocks noGrp="1"/>
          </p:cNvSpPr>
          <p:nvPr>
            <p:ph sz="half" idx="2"/>
          </p:nvPr>
        </p:nvSpPr>
        <p:spPr/>
        <p:txBody>
          <a:bodyPr>
            <a:normAutofit/>
          </a:bodyPr>
          <a:lstStyle/>
          <a:p>
            <a:r>
              <a:rPr lang="en-US" dirty="0"/>
              <a:t>Out-of-School Promotion</a:t>
            </a:r>
          </a:p>
          <a:p>
            <a:pPr lvl="1"/>
            <a:r>
              <a:rPr lang="en-US" sz="1400" b="0" i="0" u="none" strike="noStrike" baseline="0" dirty="0">
                <a:solidFill>
                  <a:srgbClr val="1B3D6C"/>
                </a:solidFill>
                <a:latin typeface="OpenSans-Light"/>
              </a:rPr>
              <a:t>Ask current members to use social media to let their friends and family know about sign-up event nights</a:t>
            </a:r>
          </a:p>
          <a:p>
            <a:pPr lvl="1"/>
            <a:r>
              <a:rPr lang="en-US" sz="1400" b="0" i="0" u="none" strike="noStrike" baseline="0" dirty="0">
                <a:solidFill>
                  <a:srgbClr val="1B3D6C"/>
                </a:solidFill>
                <a:latin typeface="OpenSans-Light"/>
              </a:rPr>
              <a:t>Personalized invitations, emails, and personal phone calls to prospective parents</a:t>
            </a:r>
          </a:p>
          <a:p>
            <a:pPr lvl="1"/>
            <a:r>
              <a:rPr lang="en-US" sz="1400" b="0" i="0" u="none" strike="noStrike" baseline="0" dirty="0">
                <a:solidFill>
                  <a:srgbClr val="1B3D6C"/>
                </a:solidFill>
                <a:latin typeface="OpenSans-Light"/>
              </a:rPr>
              <a:t>Door hangers and door-to-door invitations</a:t>
            </a:r>
          </a:p>
          <a:p>
            <a:pPr lvl="1"/>
            <a:r>
              <a:rPr lang="en-US" sz="1400" b="0" i="0" u="none" strike="noStrike" baseline="0" dirty="0">
                <a:solidFill>
                  <a:srgbClr val="1B3D6C"/>
                </a:solidFill>
                <a:latin typeface="OpenSans-Light"/>
              </a:rPr>
              <a:t>Recruit-a-friend and other peer-to-peer recruiting initiatives</a:t>
            </a:r>
          </a:p>
          <a:p>
            <a:pPr lvl="1"/>
            <a:r>
              <a:rPr lang="en-US" sz="1400" b="0" i="0" u="none" strike="noStrike" baseline="0" dirty="0">
                <a:solidFill>
                  <a:srgbClr val="1B3D6C"/>
                </a:solidFill>
                <a:latin typeface="OpenSans-Light"/>
              </a:rPr>
              <a:t>Fliers and Scout talks at after-school programs or churches in the community</a:t>
            </a:r>
          </a:p>
          <a:p>
            <a:pPr lvl="1"/>
            <a:r>
              <a:rPr lang="en-US" sz="1400" b="0" i="0" u="none" strike="noStrike" baseline="0" dirty="0">
                <a:solidFill>
                  <a:srgbClr val="1B3D6C"/>
                </a:solidFill>
                <a:latin typeface="OpenSans-Light"/>
              </a:rPr>
              <a:t>Church and community websites, calendars, and bulletins</a:t>
            </a:r>
          </a:p>
          <a:p>
            <a:pPr lvl="1"/>
            <a:r>
              <a:rPr lang="en-US" sz="1400" b="0" i="0" u="none" strike="noStrike" baseline="0" dirty="0">
                <a:solidFill>
                  <a:srgbClr val="1B3D6C"/>
                </a:solidFill>
                <a:latin typeface="OpenSans-Light"/>
              </a:rPr>
              <a:t>Press releases</a:t>
            </a:r>
          </a:p>
          <a:p>
            <a:pPr lvl="1"/>
            <a:r>
              <a:rPr lang="en-US" sz="1400" b="0" i="0" u="none" strike="noStrike" baseline="0" dirty="0">
                <a:solidFill>
                  <a:srgbClr val="1B3D6C"/>
                </a:solidFill>
                <a:latin typeface="OpenSans-Light"/>
              </a:rPr>
              <a:t>Billboards, posters, and yard signs in the community (businesses, churches, etc.)</a:t>
            </a:r>
          </a:p>
          <a:p>
            <a:pPr lvl="1"/>
            <a:r>
              <a:rPr lang="en-US" sz="1400" b="0" i="0" u="none" strike="noStrike" baseline="0" dirty="0">
                <a:solidFill>
                  <a:srgbClr val="1B3D6C"/>
                </a:solidFill>
                <a:latin typeface="OpenSans-Light"/>
              </a:rPr>
              <a:t>Community fairs, parades, and other events</a:t>
            </a:r>
            <a:endParaRPr lang="en-US" dirty="0"/>
          </a:p>
        </p:txBody>
      </p:sp>
    </p:spTree>
    <p:extLst>
      <p:ext uri="{BB962C8B-B14F-4D97-AF65-F5344CB8AC3E}">
        <p14:creationId xmlns:p14="http://schemas.microsoft.com/office/powerpoint/2010/main" val="875447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11A9A-222D-FC95-E25D-DE84D3575C01}"/>
              </a:ext>
            </a:extLst>
          </p:cNvPr>
          <p:cNvSpPr>
            <a:spLocks noGrp="1"/>
          </p:cNvSpPr>
          <p:nvPr>
            <p:ph type="title"/>
          </p:nvPr>
        </p:nvSpPr>
        <p:spPr/>
        <p:txBody>
          <a:bodyPr/>
          <a:lstStyle/>
          <a:p>
            <a:r>
              <a:rPr lang="en-US" dirty="0"/>
              <a:t>Holding the Event</a:t>
            </a:r>
          </a:p>
        </p:txBody>
      </p:sp>
      <p:pic>
        <p:nvPicPr>
          <p:cNvPr id="4" name="Content Placeholder 3">
            <a:extLst>
              <a:ext uri="{FF2B5EF4-FFF2-40B4-BE49-F238E27FC236}">
                <a16:creationId xmlns:a16="http://schemas.microsoft.com/office/drawing/2014/main" id="{9B650E51-3695-9807-B91C-1268BDFAE966}"/>
              </a:ext>
            </a:extLst>
          </p:cNvPr>
          <p:cNvPicPr>
            <a:picLocks noGrp="1" noChangeAspect="1"/>
          </p:cNvPicPr>
          <p:nvPr>
            <p:ph idx="1"/>
          </p:nvPr>
        </p:nvPicPr>
        <p:blipFill>
          <a:blip r:embed="rId2"/>
          <a:stretch>
            <a:fillRect/>
          </a:stretch>
        </p:blipFill>
        <p:spPr>
          <a:xfrm>
            <a:off x="6608007" y="106553"/>
            <a:ext cx="5336944" cy="6022532"/>
          </a:xfrm>
          <a:prstGeom prst="rect">
            <a:avLst/>
          </a:prstGeom>
        </p:spPr>
      </p:pic>
      <p:sp>
        <p:nvSpPr>
          <p:cNvPr id="5" name="TextBox 4">
            <a:extLst>
              <a:ext uri="{FF2B5EF4-FFF2-40B4-BE49-F238E27FC236}">
                <a16:creationId xmlns:a16="http://schemas.microsoft.com/office/drawing/2014/main" id="{7F456475-94A7-DF97-FE32-4F7B29F3B653}"/>
              </a:ext>
            </a:extLst>
          </p:cNvPr>
          <p:cNvSpPr txBox="1"/>
          <p:nvPr/>
        </p:nvSpPr>
        <p:spPr>
          <a:xfrm>
            <a:off x="1233959" y="1409110"/>
            <a:ext cx="5505650" cy="2954655"/>
          </a:xfrm>
          <a:prstGeom prst="rect">
            <a:avLst/>
          </a:prstGeom>
          <a:noFill/>
        </p:spPr>
        <p:txBody>
          <a:bodyPr wrap="square" rtlCol="0">
            <a:spAutoFit/>
          </a:bodyPr>
          <a:lstStyle/>
          <a:p>
            <a:r>
              <a:rPr lang="en-US" sz="2800" dirty="0">
                <a:solidFill>
                  <a:srgbClr val="075697"/>
                </a:solidFill>
              </a:rPr>
              <a:t>Sign-Up Night Station Model</a:t>
            </a:r>
          </a:p>
          <a:p>
            <a:pPr marL="285750" indent="-285750">
              <a:buFont typeface="Arial" panose="020B0604020202020204" pitchFamily="34" charset="0"/>
              <a:buChar char="•"/>
            </a:pPr>
            <a:r>
              <a:rPr lang="en-US" sz="2800" dirty="0">
                <a:solidFill>
                  <a:srgbClr val="075697"/>
                </a:solidFill>
              </a:rPr>
              <a:t>Welcome/Sign in</a:t>
            </a:r>
          </a:p>
          <a:p>
            <a:pPr marL="285750" indent="-285750">
              <a:buFont typeface="Arial" panose="020B0604020202020204" pitchFamily="34" charset="0"/>
              <a:buChar char="•"/>
            </a:pPr>
            <a:r>
              <a:rPr lang="en-US" sz="2800" dirty="0">
                <a:solidFill>
                  <a:srgbClr val="075697"/>
                </a:solidFill>
              </a:rPr>
              <a:t>What we do</a:t>
            </a:r>
          </a:p>
          <a:p>
            <a:pPr marL="285750" indent="-285750">
              <a:buFont typeface="Arial" panose="020B0604020202020204" pitchFamily="34" charset="0"/>
              <a:buChar char="•"/>
            </a:pPr>
            <a:r>
              <a:rPr lang="en-US" sz="2800" dirty="0">
                <a:solidFill>
                  <a:srgbClr val="075697"/>
                </a:solidFill>
              </a:rPr>
              <a:t>Registration</a:t>
            </a:r>
          </a:p>
          <a:p>
            <a:pPr marL="285750" indent="-285750">
              <a:buFont typeface="Arial" panose="020B0604020202020204" pitchFamily="34" charset="0"/>
              <a:buChar char="•"/>
            </a:pPr>
            <a:r>
              <a:rPr lang="en-US" sz="2800" dirty="0">
                <a:solidFill>
                  <a:srgbClr val="075697"/>
                </a:solidFill>
              </a:rPr>
              <a:t>Check out/Activity</a:t>
            </a:r>
          </a:p>
          <a:p>
            <a:pPr marL="285750" indent="-285750">
              <a:buFont typeface="Arial" panose="020B0604020202020204" pitchFamily="34" charset="0"/>
              <a:buChar char="•"/>
            </a:pPr>
            <a:r>
              <a:rPr lang="en-US" sz="2800" dirty="0">
                <a:solidFill>
                  <a:srgbClr val="075697"/>
                </a:solidFill>
              </a:rPr>
              <a:t>Leader Q&amp;A</a:t>
            </a:r>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B8A4F731-50E2-1E44-5AFA-5A1012487A7F}"/>
              </a:ext>
            </a:extLst>
          </p:cNvPr>
          <p:cNvPicPr>
            <a:picLocks noChangeAspect="1"/>
          </p:cNvPicPr>
          <p:nvPr/>
        </p:nvPicPr>
        <p:blipFill rotWithShape="1">
          <a:blip r:embed="rId3">
            <a:extLst>
              <a:ext uri="{28A0092B-C50C-407E-A947-70E740481C1C}">
                <a14:useLocalDpi xmlns:a14="http://schemas.microsoft.com/office/drawing/2010/main" val="0"/>
              </a:ext>
            </a:extLst>
          </a:blip>
          <a:srcRect t="33296" b="18582"/>
          <a:stretch/>
        </p:blipFill>
        <p:spPr>
          <a:xfrm>
            <a:off x="124183" y="4219531"/>
            <a:ext cx="5690548" cy="2053789"/>
          </a:xfrm>
          <a:prstGeom prst="rect">
            <a:avLst/>
          </a:prstGeom>
        </p:spPr>
      </p:pic>
      <p:pic>
        <p:nvPicPr>
          <p:cNvPr id="6" name="Picture 5">
            <a:extLst>
              <a:ext uri="{FF2B5EF4-FFF2-40B4-BE49-F238E27FC236}">
                <a16:creationId xmlns:a16="http://schemas.microsoft.com/office/drawing/2014/main" id="{78021793-EF1A-8E18-A2D4-CC8BCB1AC4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773" y="3770847"/>
            <a:ext cx="2880798" cy="2160599"/>
          </a:xfrm>
          <a:prstGeom prst="rect">
            <a:avLst/>
          </a:prstGeom>
        </p:spPr>
      </p:pic>
    </p:spTree>
    <p:extLst>
      <p:ext uri="{BB962C8B-B14F-4D97-AF65-F5344CB8AC3E}">
        <p14:creationId xmlns:p14="http://schemas.microsoft.com/office/powerpoint/2010/main" val="784856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EA62A-802A-A349-90F3-829344B7D2FC}"/>
              </a:ext>
            </a:extLst>
          </p:cNvPr>
          <p:cNvSpPr>
            <a:spLocks noGrp="1"/>
          </p:cNvSpPr>
          <p:nvPr>
            <p:ph type="title"/>
          </p:nvPr>
        </p:nvSpPr>
        <p:spPr/>
        <p:txBody>
          <a:bodyPr/>
          <a:lstStyle/>
          <a:p>
            <a:r>
              <a:rPr lang="en-US" dirty="0"/>
              <a:t>Food for thought</a:t>
            </a:r>
          </a:p>
        </p:txBody>
      </p:sp>
      <p:sp>
        <p:nvSpPr>
          <p:cNvPr id="3" name="Content Placeholder 2">
            <a:extLst>
              <a:ext uri="{FF2B5EF4-FFF2-40B4-BE49-F238E27FC236}">
                <a16:creationId xmlns:a16="http://schemas.microsoft.com/office/drawing/2014/main" id="{7DB6C070-09D1-4E27-383A-6AA66B16FE14}"/>
              </a:ext>
            </a:extLst>
          </p:cNvPr>
          <p:cNvSpPr>
            <a:spLocks noGrp="1"/>
          </p:cNvSpPr>
          <p:nvPr>
            <p:ph idx="1"/>
          </p:nvPr>
        </p:nvSpPr>
        <p:spPr/>
        <p:txBody>
          <a:bodyPr/>
          <a:lstStyle/>
          <a:p>
            <a:r>
              <a:rPr lang="en-US" dirty="0" err="1"/>
              <a:t>Tranistioning</a:t>
            </a:r>
            <a:r>
              <a:rPr lang="en-US" dirty="0"/>
              <a:t> Webelos</a:t>
            </a:r>
          </a:p>
          <a:p>
            <a:r>
              <a:rPr lang="en-US" dirty="0"/>
              <a:t>School Relationship</a:t>
            </a:r>
          </a:p>
          <a:p>
            <a:r>
              <a:rPr lang="en-US" dirty="0"/>
              <a:t>Unit Partnerships</a:t>
            </a:r>
          </a:p>
          <a:p>
            <a:pPr lvl="1"/>
            <a:r>
              <a:rPr lang="en-US" dirty="0"/>
              <a:t>Community based recruitment</a:t>
            </a:r>
          </a:p>
          <a:p>
            <a:pPr lvl="1"/>
            <a:r>
              <a:rPr lang="en-US" dirty="0"/>
              <a:t>Pack to Troop partnerships</a:t>
            </a:r>
          </a:p>
          <a:p>
            <a:pPr lvl="1"/>
            <a:endParaRPr lang="en-US" dirty="0"/>
          </a:p>
        </p:txBody>
      </p:sp>
    </p:spTree>
    <p:extLst>
      <p:ext uri="{BB962C8B-B14F-4D97-AF65-F5344CB8AC3E}">
        <p14:creationId xmlns:p14="http://schemas.microsoft.com/office/powerpoint/2010/main" val="3041799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648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7AF29-F4CE-C070-5AD0-20856432C97F}"/>
              </a:ext>
            </a:extLst>
          </p:cNvPr>
          <p:cNvSpPr>
            <a:spLocks noGrp="1"/>
          </p:cNvSpPr>
          <p:nvPr>
            <p:ph type="title"/>
          </p:nvPr>
        </p:nvSpPr>
        <p:spPr>
          <a:xfrm>
            <a:off x="838200" y="365125"/>
            <a:ext cx="10515600" cy="1325563"/>
          </a:xfrm>
        </p:spPr>
        <p:txBody>
          <a:bodyPr anchor="ctr">
            <a:normAutofit/>
          </a:bodyPr>
          <a:lstStyle/>
          <a:p>
            <a:r>
              <a:rPr lang="en-US" dirty="0"/>
              <a:t>Objectives and Topics</a:t>
            </a:r>
          </a:p>
        </p:txBody>
      </p:sp>
      <p:graphicFrame>
        <p:nvGraphicFramePr>
          <p:cNvPr id="7" name="Content Placeholder 2">
            <a:extLst>
              <a:ext uri="{FF2B5EF4-FFF2-40B4-BE49-F238E27FC236}">
                <a16:creationId xmlns:a16="http://schemas.microsoft.com/office/drawing/2014/main" id="{6F08492E-87DE-1A1E-D562-2D2D83F15FE6}"/>
              </a:ext>
            </a:extLst>
          </p:cNvPr>
          <p:cNvGraphicFramePr>
            <a:graphicFrameLocks noGrp="1"/>
          </p:cNvGraphicFramePr>
          <p:nvPr>
            <p:ph idx="1"/>
            <p:extLst>
              <p:ext uri="{D42A27DB-BD31-4B8C-83A1-F6EECF244321}">
                <p14:modId xmlns:p14="http://schemas.microsoft.com/office/powerpoint/2010/main" val="313329589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7706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A432D-D007-77A4-42A4-3E5F1A575C60}"/>
              </a:ext>
            </a:extLst>
          </p:cNvPr>
          <p:cNvSpPr>
            <a:spLocks noGrp="1"/>
          </p:cNvSpPr>
          <p:nvPr>
            <p:ph type="title"/>
          </p:nvPr>
        </p:nvSpPr>
        <p:spPr>
          <a:xfrm>
            <a:off x="838200" y="365125"/>
            <a:ext cx="10515600" cy="1325563"/>
          </a:xfrm>
        </p:spPr>
        <p:txBody>
          <a:bodyPr anchor="ctr">
            <a:normAutofit/>
          </a:bodyPr>
          <a:lstStyle/>
          <a:p>
            <a:r>
              <a:rPr lang="en-US" dirty="0"/>
              <a:t>Membership Campaign</a:t>
            </a:r>
          </a:p>
        </p:txBody>
      </p:sp>
      <p:graphicFrame>
        <p:nvGraphicFramePr>
          <p:cNvPr id="5" name="Content Placeholder 2">
            <a:extLst>
              <a:ext uri="{FF2B5EF4-FFF2-40B4-BE49-F238E27FC236}">
                <a16:creationId xmlns:a16="http://schemas.microsoft.com/office/drawing/2014/main" id="{C2D11316-3879-F854-41E0-A4170C90B4BC}"/>
              </a:ext>
            </a:extLst>
          </p:cNvPr>
          <p:cNvGraphicFramePr>
            <a:graphicFrameLocks noGrp="1"/>
          </p:cNvGraphicFramePr>
          <p:nvPr>
            <p:ph idx="1"/>
            <p:extLst>
              <p:ext uri="{D42A27DB-BD31-4B8C-83A1-F6EECF244321}">
                <p14:modId xmlns:p14="http://schemas.microsoft.com/office/powerpoint/2010/main" val="4024910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9716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312A2-9E98-133F-E87D-1D70600CEC92}"/>
              </a:ext>
            </a:extLst>
          </p:cNvPr>
          <p:cNvSpPr>
            <a:spLocks noGrp="1"/>
          </p:cNvSpPr>
          <p:nvPr>
            <p:ph type="title"/>
          </p:nvPr>
        </p:nvSpPr>
        <p:spPr/>
        <p:txBody>
          <a:bodyPr/>
          <a:lstStyle/>
          <a:p>
            <a:r>
              <a:rPr lang="en-US" dirty="0"/>
              <a:t>Assets available</a:t>
            </a:r>
          </a:p>
        </p:txBody>
      </p:sp>
      <p:pic>
        <p:nvPicPr>
          <p:cNvPr id="5" name="Picture 4">
            <a:extLst>
              <a:ext uri="{FF2B5EF4-FFF2-40B4-BE49-F238E27FC236}">
                <a16:creationId xmlns:a16="http://schemas.microsoft.com/office/drawing/2014/main" id="{E28AADB3-7A18-48BB-20BB-52E9F413DBA8}"/>
              </a:ext>
            </a:extLst>
          </p:cNvPr>
          <p:cNvPicPr>
            <a:picLocks noChangeAspect="1"/>
          </p:cNvPicPr>
          <p:nvPr/>
        </p:nvPicPr>
        <p:blipFill>
          <a:blip r:embed="rId2"/>
          <a:srcRect t="24391" b="20321"/>
          <a:stretch/>
        </p:blipFill>
        <p:spPr>
          <a:xfrm>
            <a:off x="-1" y="1536192"/>
            <a:ext cx="7365353" cy="868680"/>
          </a:xfrm>
          <a:prstGeom prst="rect">
            <a:avLst/>
          </a:prstGeom>
        </p:spPr>
      </p:pic>
      <p:pic>
        <p:nvPicPr>
          <p:cNvPr id="7" name="Picture 6">
            <a:extLst>
              <a:ext uri="{FF2B5EF4-FFF2-40B4-BE49-F238E27FC236}">
                <a16:creationId xmlns:a16="http://schemas.microsoft.com/office/drawing/2014/main" id="{A6279158-CC9B-4529-565D-9CB73078AB2B}"/>
              </a:ext>
            </a:extLst>
          </p:cNvPr>
          <p:cNvPicPr>
            <a:picLocks noChangeAspect="1"/>
          </p:cNvPicPr>
          <p:nvPr/>
        </p:nvPicPr>
        <p:blipFill>
          <a:blip r:embed="rId3"/>
          <a:stretch>
            <a:fillRect/>
          </a:stretch>
        </p:blipFill>
        <p:spPr>
          <a:xfrm>
            <a:off x="8112395" y="-156102"/>
            <a:ext cx="3410426" cy="3905795"/>
          </a:xfrm>
          <a:prstGeom prst="rect">
            <a:avLst/>
          </a:prstGeom>
        </p:spPr>
      </p:pic>
      <p:pic>
        <p:nvPicPr>
          <p:cNvPr id="9" name="Picture 8">
            <a:extLst>
              <a:ext uri="{FF2B5EF4-FFF2-40B4-BE49-F238E27FC236}">
                <a16:creationId xmlns:a16="http://schemas.microsoft.com/office/drawing/2014/main" id="{0A1C4843-C17D-9736-101B-6583468329A7}"/>
              </a:ext>
            </a:extLst>
          </p:cNvPr>
          <p:cNvPicPr>
            <a:picLocks noChangeAspect="1"/>
          </p:cNvPicPr>
          <p:nvPr/>
        </p:nvPicPr>
        <p:blipFill>
          <a:blip r:embed="rId4"/>
          <a:srcRect l="9512" r="11582"/>
          <a:stretch/>
        </p:blipFill>
        <p:spPr>
          <a:xfrm>
            <a:off x="292608" y="2728492"/>
            <a:ext cx="5803392" cy="3506236"/>
          </a:xfrm>
          <a:prstGeom prst="rect">
            <a:avLst/>
          </a:prstGeom>
        </p:spPr>
      </p:pic>
      <p:pic>
        <p:nvPicPr>
          <p:cNvPr id="4" name="Picture 3">
            <a:extLst>
              <a:ext uri="{FF2B5EF4-FFF2-40B4-BE49-F238E27FC236}">
                <a16:creationId xmlns:a16="http://schemas.microsoft.com/office/drawing/2014/main" id="{98F54414-BEB9-1E32-C8CE-C0B7759A277E}"/>
              </a:ext>
            </a:extLst>
          </p:cNvPr>
          <p:cNvPicPr>
            <a:picLocks noChangeAspect="1"/>
          </p:cNvPicPr>
          <p:nvPr/>
        </p:nvPicPr>
        <p:blipFill>
          <a:blip r:embed="rId5"/>
          <a:stretch>
            <a:fillRect/>
          </a:stretch>
        </p:blipFill>
        <p:spPr>
          <a:xfrm>
            <a:off x="6096001" y="3429000"/>
            <a:ext cx="5939665" cy="2524477"/>
          </a:xfrm>
          <a:prstGeom prst="rect">
            <a:avLst/>
          </a:prstGeom>
        </p:spPr>
      </p:pic>
    </p:spTree>
    <p:extLst>
      <p:ext uri="{BB962C8B-B14F-4D97-AF65-F5344CB8AC3E}">
        <p14:creationId xmlns:p14="http://schemas.microsoft.com/office/powerpoint/2010/main" val="3426125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3BD1495-FEEB-2A36-579B-AE55C7C06C5D}"/>
              </a:ext>
            </a:extLst>
          </p:cNvPr>
          <p:cNvSpPr>
            <a:spLocks noGrp="1"/>
          </p:cNvSpPr>
          <p:nvPr>
            <p:ph type="body" idx="1"/>
          </p:nvPr>
        </p:nvSpPr>
        <p:spPr/>
        <p:txBody>
          <a:bodyPr/>
          <a:lstStyle/>
          <a:p>
            <a:r>
              <a:rPr lang="en-US" dirty="0"/>
              <a:t>How to market your unit</a:t>
            </a:r>
          </a:p>
        </p:txBody>
      </p:sp>
    </p:spTree>
    <p:extLst>
      <p:ext uri="{BB962C8B-B14F-4D97-AF65-F5344CB8AC3E}">
        <p14:creationId xmlns:p14="http://schemas.microsoft.com/office/powerpoint/2010/main" val="171858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5FDB-5F39-E2AE-88DA-D8AB2FD41DA2}"/>
              </a:ext>
            </a:extLst>
          </p:cNvPr>
          <p:cNvSpPr>
            <a:spLocks noGrp="1"/>
          </p:cNvSpPr>
          <p:nvPr>
            <p:ph type="title"/>
          </p:nvPr>
        </p:nvSpPr>
        <p:spPr/>
        <p:txBody>
          <a:bodyPr>
            <a:normAutofit fontScale="90000"/>
          </a:bodyPr>
          <a:lstStyle/>
          <a:p>
            <a:pPr algn="ctr"/>
            <a:r>
              <a:rPr lang="en-US" dirty="0"/>
              <a:t>Beascout.org vs joinmacscout.org</a:t>
            </a:r>
            <a:br>
              <a:rPr lang="en-US" dirty="0"/>
            </a:br>
            <a:endParaRPr lang="en-US" dirty="0"/>
          </a:p>
        </p:txBody>
      </p:sp>
      <p:sp>
        <p:nvSpPr>
          <p:cNvPr id="3" name="Content Placeholder 2">
            <a:extLst>
              <a:ext uri="{FF2B5EF4-FFF2-40B4-BE49-F238E27FC236}">
                <a16:creationId xmlns:a16="http://schemas.microsoft.com/office/drawing/2014/main" id="{DC7F105E-4355-ED8E-2397-B4ED00277FB6}"/>
              </a:ext>
            </a:extLst>
          </p:cNvPr>
          <p:cNvSpPr>
            <a:spLocks noGrp="1"/>
          </p:cNvSpPr>
          <p:nvPr>
            <p:ph idx="1"/>
          </p:nvPr>
        </p:nvSpPr>
        <p:spPr>
          <a:xfrm>
            <a:off x="826008" y="1853057"/>
            <a:ext cx="10515600" cy="4351338"/>
          </a:xfrm>
        </p:spPr>
        <p:txBody>
          <a:bodyPr/>
          <a:lstStyle/>
          <a:p>
            <a:r>
              <a:rPr lang="en-US" sz="2800" dirty="0">
                <a:latin typeface="Arial 2"/>
              </a:rPr>
              <a:t>A Unit’s pin is a listing detailed with contact information, meeting location, fees, etc. </a:t>
            </a:r>
          </a:p>
          <a:p>
            <a:endParaRPr lang="en-US" dirty="0">
              <a:latin typeface="Arial 2"/>
            </a:endParaRPr>
          </a:p>
          <a:p>
            <a:r>
              <a:rPr lang="en-US" sz="2800" dirty="0">
                <a:latin typeface="Arial 2"/>
              </a:rPr>
              <a:t> Every unit has a location on a map and the marker looks a pin. Families can search by zip code and unit type. Display units on a map or a list. The default is a list.</a:t>
            </a:r>
          </a:p>
          <a:p>
            <a:endParaRPr lang="en-US" dirty="0"/>
          </a:p>
        </p:txBody>
      </p:sp>
    </p:spTree>
    <p:extLst>
      <p:ext uri="{BB962C8B-B14F-4D97-AF65-F5344CB8AC3E}">
        <p14:creationId xmlns:p14="http://schemas.microsoft.com/office/powerpoint/2010/main" val="1097173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61EC39-D545-6955-04FF-795F285772D3}"/>
              </a:ext>
            </a:extLst>
          </p:cNvPr>
          <p:cNvPicPr>
            <a:picLocks noChangeAspect="1"/>
          </p:cNvPicPr>
          <p:nvPr/>
        </p:nvPicPr>
        <p:blipFill>
          <a:blip r:embed="rId2"/>
          <a:stretch>
            <a:fillRect/>
          </a:stretch>
        </p:blipFill>
        <p:spPr>
          <a:xfrm>
            <a:off x="0" y="0"/>
            <a:ext cx="12192000" cy="6198669"/>
          </a:xfrm>
          <a:prstGeom prst="rect">
            <a:avLst/>
          </a:prstGeom>
        </p:spPr>
      </p:pic>
    </p:spTree>
    <p:extLst>
      <p:ext uri="{BB962C8B-B14F-4D97-AF65-F5344CB8AC3E}">
        <p14:creationId xmlns:p14="http://schemas.microsoft.com/office/powerpoint/2010/main" val="1470689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FDC017-183D-7F79-3DBA-7253B6572F5C}"/>
              </a:ext>
            </a:extLst>
          </p:cNvPr>
          <p:cNvPicPr>
            <a:picLocks noChangeAspect="1"/>
          </p:cNvPicPr>
          <p:nvPr/>
        </p:nvPicPr>
        <p:blipFill>
          <a:blip r:embed="rId2"/>
          <a:stretch>
            <a:fillRect/>
          </a:stretch>
        </p:blipFill>
        <p:spPr>
          <a:xfrm>
            <a:off x="550977" y="86627"/>
            <a:ext cx="11316972" cy="6198669"/>
          </a:xfrm>
          <a:prstGeom prst="rect">
            <a:avLst/>
          </a:prstGeom>
        </p:spPr>
      </p:pic>
    </p:spTree>
    <p:extLst>
      <p:ext uri="{BB962C8B-B14F-4D97-AF65-F5344CB8AC3E}">
        <p14:creationId xmlns:p14="http://schemas.microsoft.com/office/powerpoint/2010/main" val="428146126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outing America PPT Template" id="{EDBC1C35-C06F-4E41-AE6B-F4209A888D9F}" vid="{0FA3DBA7-58C3-6448-ABB8-493D7754C5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395DD036392A4E8690A0B7E3762567" ma:contentTypeVersion="17" ma:contentTypeDescription="Create a new document." ma:contentTypeScope="" ma:versionID="64e780d52d625163939975d1f03e02f6">
  <xsd:schema xmlns:xsd="http://www.w3.org/2001/XMLSchema" xmlns:xs="http://www.w3.org/2001/XMLSchema" xmlns:p="http://schemas.microsoft.com/office/2006/metadata/properties" xmlns:ns2="221fe16e-01ca-427a-8a91-6a20a69d1f88" xmlns:ns3="2b3ee833-dd67-45a8-9be9-6f6d0833a8d7" targetNamespace="http://schemas.microsoft.com/office/2006/metadata/properties" ma:root="true" ma:fieldsID="749b9fe62d200dfd3b696e1918692cd8" ns2:_="" ns3:_="">
    <xsd:import namespace="221fe16e-01ca-427a-8a91-6a20a69d1f88"/>
    <xsd:import namespace="2b3ee833-dd67-45a8-9be9-6f6d0833a8d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1fe16e-01ca-427a-8a91-6a20a69d1f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79308d4-bde5-4dca-adcb-0162404f86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b3ee833-dd67-45a8-9be9-6f6d0833a8d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df28d34-aac1-4306-9db6-3316e56ad84a}" ma:internalName="TaxCatchAll" ma:showField="CatchAllData" ma:web="2b3ee833-dd67-45a8-9be9-6f6d0833a8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b3ee833-dd67-45a8-9be9-6f6d0833a8d7">
      <UserInfo>
        <DisplayName>Gordon Shattles</DisplayName>
        <AccountId>164</AccountId>
        <AccountType/>
      </UserInfo>
      <UserInfo>
        <DisplayName>Darin Kinn</DisplayName>
        <AccountId>13</AccountId>
        <AccountType/>
      </UserInfo>
      <UserInfo>
        <DisplayName>Nathan Johnson</DisplayName>
        <AccountId>16</AccountId>
        <AccountType/>
      </UserInfo>
    </SharedWithUsers>
    <lcf76f155ced4ddcb4097134ff3c332f xmlns="221fe16e-01ca-427a-8a91-6a20a69d1f88">
      <Terms xmlns="http://schemas.microsoft.com/office/infopath/2007/PartnerControls"/>
    </lcf76f155ced4ddcb4097134ff3c332f>
    <TaxCatchAll xmlns="2b3ee833-dd67-45a8-9be9-6f6d0833a8d7" xsi:nil="true"/>
  </documentManagement>
</p:properties>
</file>

<file path=customXml/itemProps1.xml><?xml version="1.0" encoding="utf-8"?>
<ds:datastoreItem xmlns:ds="http://schemas.openxmlformats.org/officeDocument/2006/customXml" ds:itemID="{D07E8B2E-F309-4EF6-BC62-3673AE8EB3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1fe16e-01ca-427a-8a91-6a20a69d1f88"/>
    <ds:schemaRef ds:uri="2b3ee833-dd67-45a8-9be9-6f6d0833a8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3C5645-406F-4C68-A3BB-1D1171D167CE}">
  <ds:schemaRefs>
    <ds:schemaRef ds:uri="http://schemas.microsoft.com/sharepoint/v3/contenttype/forms"/>
  </ds:schemaRefs>
</ds:datastoreItem>
</file>

<file path=customXml/itemProps3.xml><?xml version="1.0" encoding="utf-8"?>
<ds:datastoreItem xmlns:ds="http://schemas.openxmlformats.org/officeDocument/2006/customXml" ds:itemID="{38D441C6-B327-405B-BE0A-BECCCCF98BE6}">
  <ds:schemaRefs>
    <ds:schemaRef ds:uri="http://schemas.microsoft.com/office/infopath/2007/PartnerControls"/>
    <ds:schemaRef ds:uri="http://purl.org/dc/elements/1.1/"/>
    <ds:schemaRef ds:uri="http://www.w3.org/XML/1998/namespace"/>
    <ds:schemaRef ds:uri="http://schemas.microsoft.com/office/2006/metadata/properties"/>
    <ds:schemaRef ds:uri="http://schemas.microsoft.com/office/2006/documentManagement/types"/>
    <ds:schemaRef ds:uri="http://schemas.openxmlformats.org/package/2006/metadata/core-properties"/>
    <ds:schemaRef ds:uri="http://purl.org/dc/dcmitype/"/>
    <ds:schemaRef ds:uri="2b3ee833-dd67-45a8-9be9-6f6d0833a8d7"/>
    <ds:schemaRef ds:uri="221fe16e-01ca-427a-8a91-6a20a69d1f88"/>
    <ds:schemaRef ds:uri="http://purl.org/dc/terms/"/>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emplate>1_Office Theme</Template>
  <TotalTime>12588</TotalTime>
  <Words>717</Words>
  <Application>Microsoft Office PowerPoint</Application>
  <PresentationFormat>Widescreen</PresentationFormat>
  <Paragraphs>111</Paragraphs>
  <Slides>24</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Aptos</vt:lpstr>
      <vt:lpstr>Arial</vt:lpstr>
      <vt:lpstr>Arial 1</vt:lpstr>
      <vt:lpstr>Arial 1 Bold</vt:lpstr>
      <vt:lpstr>Arial 2</vt:lpstr>
      <vt:lpstr>Arial Black</vt:lpstr>
      <vt:lpstr>OpenSans-Light</vt:lpstr>
      <vt:lpstr>1_Office Theme</vt:lpstr>
      <vt:lpstr>PowerPoint Presentation</vt:lpstr>
      <vt:lpstr>PowerPoint Presentation</vt:lpstr>
      <vt:lpstr>Objectives and Topics</vt:lpstr>
      <vt:lpstr>Membership Campaign</vt:lpstr>
      <vt:lpstr>Assets available</vt:lpstr>
      <vt:lpstr>PowerPoint Presentation</vt:lpstr>
      <vt:lpstr>Beascout.org vs joinmacscout.org </vt:lpstr>
      <vt:lpstr>PowerPoint Presentation</vt:lpstr>
      <vt:lpstr>PowerPoint Presentation</vt:lpstr>
      <vt:lpstr>PowerPoint Presentation</vt:lpstr>
      <vt:lpstr>Updating information</vt:lpstr>
      <vt:lpstr>PowerPoint Presentation</vt:lpstr>
      <vt:lpstr>PowerPoint Presentation</vt:lpstr>
      <vt:lpstr>Facebook Geofencing</vt:lpstr>
      <vt:lpstr>Social Media Presence</vt:lpstr>
      <vt:lpstr>PowerPoint Presentation</vt:lpstr>
      <vt:lpstr>Marketing tactics </vt:lpstr>
      <vt:lpstr>PowerPoint Presentation</vt:lpstr>
      <vt:lpstr>Creating Opportunities to join </vt:lpstr>
      <vt:lpstr>Planning the event</vt:lpstr>
      <vt:lpstr>Promoting Event</vt:lpstr>
      <vt:lpstr>Holding the Event</vt:lpstr>
      <vt:lpstr>Food for thought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Amy Leslie</dc:creator>
  <cp:lastModifiedBy>Tina Douglas</cp:lastModifiedBy>
  <cp:revision>3</cp:revision>
  <dcterms:created xsi:type="dcterms:W3CDTF">2024-10-31T17:58:54Z</dcterms:created>
  <dcterms:modified xsi:type="dcterms:W3CDTF">2025-07-16T02:55:13Z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0x0101008A395DD036392A4E8690A0B7E3762567</vt:lpwstr>
  </property>
  <property fmtid="{D5CDD505-2E9C-101B-9397-08002B2CF9AE}" pid="3" name="MediaServiceImageTags">
    <vt:lpwstr/>
  </property>
</Properties>
</file>