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7" r:id="rId5"/>
    <p:sldId id="276" r:id="rId6"/>
    <p:sldId id="258" r:id="rId7"/>
    <p:sldId id="268" r:id="rId8"/>
    <p:sldId id="319" r:id="rId9"/>
    <p:sldId id="260" r:id="rId10"/>
    <p:sldId id="311" r:id="rId11"/>
    <p:sldId id="312" r:id="rId12"/>
    <p:sldId id="266" r:id="rId13"/>
    <p:sldId id="259" r:id="rId14"/>
    <p:sldId id="265" r:id="rId15"/>
    <p:sldId id="270" r:id="rId16"/>
    <p:sldId id="320" r:id="rId17"/>
    <p:sldId id="322"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538F56-DD65-6218-FFD3-2CA8C6FE2BDC}" name="Danessa Hemmer" initials="DH" userId="fc359894daa68c7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0677C5-97DD-429C-9B0B-097846B8E5FB}" v="10" dt="2025-08-25T02:36:35.4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8" autoAdjust="0"/>
    <p:restoredTop sz="84575" autoAdjust="0"/>
  </p:normalViewPr>
  <p:slideViewPr>
    <p:cSldViewPr snapToGrid="0">
      <p:cViewPr>
        <p:scale>
          <a:sx n="50" d="100"/>
          <a:sy n="50" d="100"/>
        </p:scale>
        <p:origin x="1886" y="4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Douglas" userId="f969dd7d-6d01-48f6-b4f7-45178a1575b8" providerId="ADAL" clId="{560677C5-97DD-429C-9B0B-097846B8E5FB}"/>
    <pc:docChg chg="undo custSel delSld modSld">
      <pc:chgData name="Tina Douglas" userId="f969dd7d-6d01-48f6-b4f7-45178a1575b8" providerId="ADAL" clId="{560677C5-97DD-429C-9B0B-097846B8E5FB}" dt="2025-08-25T02:40:19.845" v="1380" actId="1076"/>
      <pc:docMkLst>
        <pc:docMk/>
      </pc:docMkLst>
      <pc:sldChg chg="addSp delSp modSp mod">
        <pc:chgData name="Tina Douglas" userId="f969dd7d-6d01-48f6-b4f7-45178a1575b8" providerId="ADAL" clId="{560677C5-97DD-429C-9B0B-097846B8E5FB}" dt="2025-08-25T02:05:55.868" v="169" actId="1076"/>
        <pc:sldMkLst>
          <pc:docMk/>
          <pc:sldMk cId="2509936820" sldId="257"/>
        </pc:sldMkLst>
        <pc:spChg chg="add del">
          <ac:chgData name="Tina Douglas" userId="f969dd7d-6d01-48f6-b4f7-45178a1575b8" providerId="ADAL" clId="{560677C5-97DD-429C-9B0B-097846B8E5FB}" dt="2025-08-25T01:59:12.004" v="7" actId="478"/>
          <ac:spMkLst>
            <pc:docMk/>
            <pc:sldMk cId="2509936820" sldId="257"/>
            <ac:spMk id="3" creationId="{B92E1478-77B0-71F9-8CB4-4D7827DD9FFA}"/>
          </ac:spMkLst>
        </pc:spChg>
        <pc:spChg chg="mod">
          <ac:chgData name="Tina Douglas" userId="f969dd7d-6d01-48f6-b4f7-45178a1575b8" providerId="ADAL" clId="{560677C5-97DD-429C-9B0B-097846B8E5FB}" dt="2025-08-25T02:05:51.333" v="168" actId="1076"/>
          <ac:spMkLst>
            <pc:docMk/>
            <pc:sldMk cId="2509936820" sldId="257"/>
            <ac:spMk id="6" creationId="{B5F7C756-67A0-1867-5B10-8D1970FDD88C}"/>
          </ac:spMkLst>
        </pc:spChg>
        <pc:spChg chg="add mod">
          <ac:chgData name="Tina Douglas" userId="f969dd7d-6d01-48f6-b4f7-45178a1575b8" providerId="ADAL" clId="{560677C5-97DD-429C-9B0B-097846B8E5FB}" dt="2025-08-25T02:05:55.868" v="169" actId="1076"/>
          <ac:spMkLst>
            <pc:docMk/>
            <pc:sldMk cId="2509936820" sldId="257"/>
            <ac:spMk id="7" creationId="{227DF35E-F523-2A3F-9ACE-4602A5E83CB8}"/>
          </ac:spMkLst>
        </pc:spChg>
        <pc:picChg chg="add del mod ord">
          <ac:chgData name="Tina Douglas" userId="f969dd7d-6d01-48f6-b4f7-45178a1575b8" providerId="ADAL" clId="{560677C5-97DD-429C-9B0B-097846B8E5FB}" dt="2025-08-25T02:05:17.386" v="160" actId="478"/>
          <ac:picMkLst>
            <pc:docMk/>
            <pc:sldMk cId="2509936820" sldId="257"/>
            <ac:picMk id="5" creationId="{EB602BC4-1DCF-E1EE-E084-90C3F880326B}"/>
          </ac:picMkLst>
        </pc:picChg>
        <pc:picChg chg="del">
          <ac:chgData name="Tina Douglas" userId="f969dd7d-6d01-48f6-b4f7-45178a1575b8" providerId="ADAL" clId="{560677C5-97DD-429C-9B0B-097846B8E5FB}" dt="2025-08-25T01:57:20.738" v="0" actId="478"/>
          <ac:picMkLst>
            <pc:docMk/>
            <pc:sldMk cId="2509936820" sldId="257"/>
            <ac:picMk id="9" creationId="{DC0AA07D-7DFF-059F-6959-6342FCCB0CA6}"/>
          </ac:picMkLst>
        </pc:picChg>
        <pc:picChg chg="add mod ord">
          <ac:chgData name="Tina Douglas" userId="f969dd7d-6d01-48f6-b4f7-45178a1575b8" providerId="ADAL" clId="{560677C5-97DD-429C-9B0B-097846B8E5FB}" dt="2025-08-25T02:05:41.189" v="166" actId="1076"/>
          <ac:picMkLst>
            <pc:docMk/>
            <pc:sldMk cId="2509936820" sldId="257"/>
            <ac:picMk id="10" creationId="{4EB49F88-9E35-08B9-FA8E-156F5E12E4CD}"/>
          </ac:picMkLst>
        </pc:picChg>
      </pc:sldChg>
      <pc:sldChg chg="addSp delSp modSp mod modNotesTx">
        <pc:chgData name="Tina Douglas" userId="f969dd7d-6d01-48f6-b4f7-45178a1575b8" providerId="ADAL" clId="{560677C5-97DD-429C-9B0B-097846B8E5FB}" dt="2025-08-25T02:05:00.654" v="159" actId="20577"/>
        <pc:sldMkLst>
          <pc:docMk/>
          <pc:sldMk cId="1905975466" sldId="258"/>
        </pc:sldMkLst>
        <pc:spChg chg="mod">
          <ac:chgData name="Tina Douglas" userId="f969dd7d-6d01-48f6-b4f7-45178a1575b8" providerId="ADAL" clId="{560677C5-97DD-429C-9B0B-097846B8E5FB}" dt="2025-08-25T02:04:30.278" v="57" actId="1076"/>
          <ac:spMkLst>
            <pc:docMk/>
            <pc:sldMk cId="1905975466" sldId="258"/>
            <ac:spMk id="4" creationId="{D9D96018-DD85-73AC-E468-00F77E773BD4}"/>
          </ac:spMkLst>
        </pc:spChg>
        <pc:spChg chg="mod">
          <ac:chgData name="Tina Douglas" userId="f969dd7d-6d01-48f6-b4f7-45178a1575b8" providerId="ADAL" clId="{560677C5-97DD-429C-9B0B-097846B8E5FB}" dt="2025-08-25T02:04:23.494" v="56" actId="1076"/>
          <ac:spMkLst>
            <pc:docMk/>
            <pc:sldMk cId="1905975466" sldId="258"/>
            <ac:spMk id="10" creationId="{2F2FEA2B-75B0-A709-2C23-7E35845882F4}"/>
          </ac:spMkLst>
        </pc:spChg>
        <pc:picChg chg="add mod ord">
          <ac:chgData name="Tina Douglas" userId="f969dd7d-6d01-48f6-b4f7-45178a1575b8" providerId="ADAL" clId="{560677C5-97DD-429C-9B0B-097846B8E5FB}" dt="2025-08-25T02:04:01.747" v="53" actId="167"/>
          <ac:picMkLst>
            <pc:docMk/>
            <pc:sldMk cId="1905975466" sldId="258"/>
            <ac:picMk id="5" creationId="{956F4546-37B7-10D4-C01C-360A9663486B}"/>
          </ac:picMkLst>
        </pc:picChg>
        <pc:picChg chg="del">
          <ac:chgData name="Tina Douglas" userId="f969dd7d-6d01-48f6-b4f7-45178a1575b8" providerId="ADAL" clId="{560677C5-97DD-429C-9B0B-097846B8E5FB}" dt="2025-08-25T02:03:50.418" v="49" actId="478"/>
          <ac:picMkLst>
            <pc:docMk/>
            <pc:sldMk cId="1905975466" sldId="258"/>
            <ac:picMk id="8" creationId="{528AAB89-E8A8-10FB-F03A-48981EEF7A75}"/>
          </ac:picMkLst>
        </pc:picChg>
      </pc:sldChg>
      <pc:sldChg chg="addSp delSp modSp mod modNotesTx">
        <pc:chgData name="Tina Douglas" userId="f969dd7d-6d01-48f6-b4f7-45178a1575b8" providerId="ADAL" clId="{560677C5-97DD-429C-9B0B-097846B8E5FB}" dt="2025-08-25T02:39:36.411" v="1374" actId="20577"/>
        <pc:sldMkLst>
          <pc:docMk/>
          <pc:sldMk cId="3778246336" sldId="259"/>
        </pc:sldMkLst>
        <pc:spChg chg="mod">
          <ac:chgData name="Tina Douglas" userId="f969dd7d-6d01-48f6-b4f7-45178a1575b8" providerId="ADAL" clId="{560677C5-97DD-429C-9B0B-097846B8E5FB}" dt="2025-08-25T02:23:26.015" v="429" actId="1076"/>
          <ac:spMkLst>
            <pc:docMk/>
            <pc:sldMk cId="3778246336" sldId="259"/>
            <ac:spMk id="7" creationId="{10C78005-7174-64F7-6523-C15249609B13}"/>
          </ac:spMkLst>
        </pc:spChg>
        <pc:spChg chg="mod">
          <ac:chgData name="Tina Douglas" userId="f969dd7d-6d01-48f6-b4f7-45178a1575b8" providerId="ADAL" clId="{560677C5-97DD-429C-9B0B-097846B8E5FB}" dt="2025-08-25T02:23:30.457" v="430" actId="1076"/>
          <ac:spMkLst>
            <pc:docMk/>
            <pc:sldMk cId="3778246336" sldId="259"/>
            <ac:spMk id="9" creationId="{BB5D8BBC-B1A0-D3A6-BEF6-E94C4F50B107}"/>
          </ac:spMkLst>
        </pc:spChg>
        <pc:spChg chg="mod">
          <ac:chgData name="Tina Douglas" userId="f969dd7d-6d01-48f6-b4f7-45178a1575b8" providerId="ADAL" clId="{560677C5-97DD-429C-9B0B-097846B8E5FB}" dt="2025-08-25T02:23:32.925" v="431" actId="1076"/>
          <ac:spMkLst>
            <pc:docMk/>
            <pc:sldMk cId="3778246336" sldId="259"/>
            <ac:spMk id="14" creationId="{A0B1DBC3-FE99-99FF-D3CC-80CFDD4D8770}"/>
          </ac:spMkLst>
        </pc:spChg>
        <pc:spChg chg="mod">
          <ac:chgData name="Tina Douglas" userId="f969dd7d-6d01-48f6-b4f7-45178a1575b8" providerId="ADAL" clId="{560677C5-97DD-429C-9B0B-097846B8E5FB}" dt="2025-08-25T02:23:45.664" v="459" actId="20577"/>
          <ac:spMkLst>
            <pc:docMk/>
            <pc:sldMk cId="3778246336" sldId="259"/>
            <ac:spMk id="17" creationId="{4B55C02E-A08C-552F-FDFC-9332151A422A}"/>
          </ac:spMkLst>
        </pc:spChg>
        <pc:picChg chg="add mod ord">
          <ac:chgData name="Tina Douglas" userId="f969dd7d-6d01-48f6-b4f7-45178a1575b8" providerId="ADAL" clId="{560677C5-97DD-429C-9B0B-097846B8E5FB}" dt="2025-08-25T02:23:20.858" v="428" actId="167"/>
          <ac:picMkLst>
            <pc:docMk/>
            <pc:sldMk cId="3778246336" sldId="259"/>
            <ac:picMk id="2" creationId="{D4FBF19A-388F-08AA-4EB5-9A2107F4EA41}"/>
          </ac:picMkLst>
        </pc:picChg>
        <pc:picChg chg="del">
          <ac:chgData name="Tina Douglas" userId="f969dd7d-6d01-48f6-b4f7-45178a1575b8" providerId="ADAL" clId="{560677C5-97DD-429C-9B0B-097846B8E5FB}" dt="2025-08-25T02:23:18.094" v="426" actId="478"/>
          <ac:picMkLst>
            <pc:docMk/>
            <pc:sldMk cId="3778246336" sldId="259"/>
            <ac:picMk id="4" creationId="{E3D0394E-757E-CA4C-807C-58DC8BE5BBBC}"/>
          </ac:picMkLst>
        </pc:picChg>
        <pc:picChg chg="mod">
          <ac:chgData name="Tina Douglas" userId="f969dd7d-6d01-48f6-b4f7-45178a1575b8" providerId="ADAL" clId="{560677C5-97DD-429C-9B0B-097846B8E5FB}" dt="2025-08-25T02:23:51.783" v="460" actId="1076"/>
          <ac:picMkLst>
            <pc:docMk/>
            <pc:sldMk cId="3778246336" sldId="259"/>
            <ac:picMk id="6" creationId="{3415E09B-AE86-F8FD-AFD3-D2D72CAC4FF7}"/>
          </ac:picMkLst>
        </pc:picChg>
      </pc:sldChg>
      <pc:sldChg chg="addSp delSp modSp mod modNotesTx">
        <pc:chgData name="Tina Douglas" userId="f969dd7d-6d01-48f6-b4f7-45178a1575b8" providerId="ADAL" clId="{560677C5-97DD-429C-9B0B-097846B8E5FB}" dt="2025-08-25T02:38:56.965" v="1372" actId="20577"/>
        <pc:sldMkLst>
          <pc:docMk/>
          <pc:sldMk cId="600759301" sldId="260"/>
        </pc:sldMkLst>
        <pc:spChg chg="mod">
          <ac:chgData name="Tina Douglas" userId="f969dd7d-6d01-48f6-b4f7-45178a1575b8" providerId="ADAL" clId="{560677C5-97DD-429C-9B0B-097846B8E5FB}" dt="2025-08-25T02:07:21.838" v="193" actId="1076"/>
          <ac:spMkLst>
            <pc:docMk/>
            <pc:sldMk cId="600759301" sldId="260"/>
            <ac:spMk id="4" creationId="{BB66EA47-0C44-124E-B771-F4320535185E}"/>
          </ac:spMkLst>
        </pc:spChg>
        <pc:spChg chg="mod">
          <ac:chgData name="Tina Douglas" userId="f969dd7d-6d01-48f6-b4f7-45178a1575b8" providerId="ADAL" clId="{560677C5-97DD-429C-9B0B-097846B8E5FB}" dt="2025-08-25T02:07:28.846" v="194" actId="1076"/>
          <ac:spMkLst>
            <pc:docMk/>
            <pc:sldMk cId="600759301" sldId="260"/>
            <ac:spMk id="8" creationId="{DD3AF66F-1658-DF2E-19A9-002DC24724D5}"/>
          </ac:spMkLst>
        </pc:spChg>
        <pc:spChg chg="mod">
          <ac:chgData name="Tina Douglas" userId="f969dd7d-6d01-48f6-b4f7-45178a1575b8" providerId="ADAL" clId="{560677C5-97DD-429C-9B0B-097846B8E5FB}" dt="2025-08-25T02:07:16.706" v="192" actId="1076"/>
          <ac:spMkLst>
            <pc:docMk/>
            <pc:sldMk cId="600759301" sldId="260"/>
            <ac:spMk id="10" creationId="{2F2FEA2B-75B0-A709-2C23-7E35845882F4}"/>
          </ac:spMkLst>
        </pc:spChg>
        <pc:picChg chg="add mod ord">
          <ac:chgData name="Tina Douglas" userId="f969dd7d-6d01-48f6-b4f7-45178a1575b8" providerId="ADAL" clId="{560677C5-97DD-429C-9B0B-097846B8E5FB}" dt="2025-08-25T02:07:10.322" v="191" actId="167"/>
          <ac:picMkLst>
            <pc:docMk/>
            <pc:sldMk cId="600759301" sldId="260"/>
            <ac:picMk id="5" creationId="{13B63844-D6D8-7B66-2BF8-2E0263E7865F}"/>
          </ac:picMkLst>
        </pc:picChg>
        <pc:picChg chg="del">
          <ac:chgData name="Tina Douglas" userId="f969dd7d-6d01-48f6-b4f7-45178a1575b8" providerId="ADAL" clId="{560677C5-97DD-429C-9B0B-097846B8E5FB}" dt="2025-08-25T02:07:02.068" v="187" actId="478"/>
          <ac:picMkLst>
            <pc:docMk/>
            <pc:sldMk cId="600759301" sldId="260"/>
            <ac:picMk id="11" creationId="{38D5E893-7FB7-F9A8-37BF-BCEA3442AC96}"/>
          </ac:picMkLst>
        </pc:picChg>
      </pc:sldChg>
      <pc:sldChg chg="addSp delSp modSp mod modNotesTx">
        <pc:chgData name="Tina Douglas" userId="f969dd7d-6d01-48f6-b4f7-45178a1575b8" providerId="ADAL" clId="{560677C5-97DD-429C-9B0B-097846B8E5FB}" dt="2025-08-25T02:39:53.710" v="1379" actId="1076"/>
        <pc:sldMkLst>
          <pc:docMk/>
          <pc:sldMk cId="3966755165" sldId="265"/>
        </pc:sldMkLst>
        <pc:spChg chg="mod">
          <ac:chgData name="Tina Douglas" userId="f969dd7d-6d01-48f6-b4f7-45178a1575b8" providerId="ADAL" clId="{560677C5-97DD-429C-9B0B-097846B8E5FB}" dt="2025-08-25T02:39:49.281" v="1378" actId="403"/>
          <ac:spMkLst>
            <pc:docMk/>
            <pc:sldMk cId="3966755165" sldId="265"/>
            <ac:spMk id="4" creationId="{14A82282-1A43-6354-44F7-26940B7B028C}"/>
          </ac:spMkLst>
        </pc:spChg>
        <pc:spChg chg="add del">
          <ac:chgData name="Tina Douglas" userId="f969dd7d-6d01-48f6-b4f7-45178a1575b8" providerId="ADAL" clId="{560677C5-97DD-429C-9B0B-097846B8E5FB}" dt="2025-08-25T02:25:24.854" v="468" actId="478"/>
          <ac:spMkLst>
            <pc:docMk/>
            <pc:sldMk cId="3966755165" sldId="265"/>
            <ac:spMk id="6" creationId="{376B397C-F9E8-4A69-6B5F-45FA6465BA91}"/>
          </ac:spMkLst>
        </pc:spChg>
        <pc:spChg chg="mod">
          <ac:chgData name="Tina Douglas" userId="f969dd7d-6d01-48f6-b4f7-45178a1575b8" providerId="ADAL" clId="{560677C5-97DD-429C-9B0B-097846B8E5FB}" dt="2025-08-25T02:25:42.350" v="469" actId="1076"/>
          <ac:spMkLst>
            <pc:docMk/>
            <pc:sldMk cId="3966755165" sldId="265"/>
            <ac:spMk id="7" creationId="{10C78005-7174-64F7-6523-C15249609B13}"/>
          </ac:spMkLst>
        </pc:spChg>
        <pc:spChg chg="mod">
          <ac:chgData name="Tina Douglas" userId="f969dd7d-6d01-48f6-b4f7-45178a1575b8" providerId="ADAL" clId="{560677C5-97DD-429C-9B0B-097846B8E5FB}" dt="2025-08-25T02:39:53.710" v="1379" actId="1076"/>
          <ac:spMkLst>
            <pc:docMk/>
            <pc:sldMk cId="3966755165" sldId="265"/>
            <ac:spMk id="16" creationId="{ED84FC7F-21BD-58DB-9CFA-ADCB27EBBE5C}"/>
          </ac:spMkLst>
        </pc:spChg>
        <pc:picChg chg="del">
          <ac:chgData name="Tina Douglas" userId="f969dd7d-6d01-48f6-b4f7-45178a1575b8" providerId="ADAL" clId="{560677C5-97DD-429C-9B0B-097846B8E5FB}" dt="2025-08-25T02:24:08.869" v="461" actId="478"/>
          <ac:picMkLst>
            <pc:docMk/>
            <pc:sldMk cId="3966755165" sldId="265"/>
            <ac:picMk id="2" creationId="{C9107028-817B-57ED-1652-9C0A91A7D37D}"/>
          </ac:picMkLst>
        </pc:picChg>
        <pc:picChg chg="add del mod ord">
          <ac:chgData name="Tina Douglas" userId="f969dd7d-6d01-48f6-b4f7-45178a1575b8" providerId="ADAL" clId="{560677C5-97DD-429C-9B0B-097846B8E5FB}" dt="2025-08-25T02:39:42.032" v="1376" actId="1076"/>
          <ac:picMkLst>
            <pc:docMk/>
            <pc:sldMk cId="3966755165" sldId="265"/>
            <ac:picMk id="3" creationId="{86C8D52A-74C7-B86D-F28F-FDF75A323EBA}"/>
          </ac:picMkLst>
        </pc:picChg>
        <pc:picChg chg="add mod">
          <ac:chgData name="Tina Douglas" userId="f969dd7d-6d01-48f6-b4f7-45178a1575b8" providerId="ADAL" clId="{560677C5-97DD-429C-9B0B-097846B8E5FB}" dt="2025-08-25T02:26:10.046" v="473" actId="1076"/>
          <ac:picMkLst>
            <pc:docMk/>
            <pc:sldMk cId="3966755165" sldId="265"/>
            <ac:picMk id="9" creationId="{6059762E-C322-68A6-8CC8-BEDF8B3EDC02}"/>
          </ac:picMkLst>
        </pc:picChg>
        <pc:picChg chg="del">
          <ac:chgData name="Tina Douglas" userId="f969dd7d-6d01-48f6-b4f7-45178a1575b8" providerId="ADAL" clId="{560677C5-97DD-429C-9B0B-097846B8E5FB}" dt="2025-08-25T02:25:17.357" v="466" actId="478"/>
          <ac:picMkLst>
            <pc:docMk/>
            <pc:sldMk cId="3966755165" sldId="265"/>
            <ac:picMk id="13314" creationId="{34DC50A0-0244-43B4-0117-6CAA81CABE93}"/>
          </ac:picMkLst>
        </pc:picChg>
      </pc:sldChg>
      <pc:sldChg chg="addSp delSp modSp mod modNotesTx">
        <pc:chgData name="Tina Douglas" userId="f969dd7d-6d01-48f6-b4f7-45178a1575b8" providerId="ADAL" clId="{560677C5-97DD-429C-9B0B-097846B8E5FB}" dt="2025-08-25T02:23:11.683" v="425" actId="20577"/>
        <pc:sldMkLst>
          <pc:docMk/>
          <pc:sldMk cId="3618300784" sldId="266"/>
        </pc:sldMkLst>
        <pc:spChg chg="del">
          <ac:chgData name="Tina Douglas" userId="f969dd7d-6d01-48f6-b4f7-45178a1575b8" providerId="ADAL" clId="{560677C5-97DD-429C-9B0B-097846B8E5FB}" dt="2025-08-25T02:22:42.055" v="319" actId="478"/>
          <ac:spMkLst>
            <pc:docMk/>
            <pc:sldMk cId="3618300784" sldId="266"/>
            <ac:spMk id="4" creationId="{9A9B6DC8-29F9-37A1-8987-81F37D084014}"/>
          </ac:spMkLst>
        </pc:spChg>
        <pc:spChg chg="mod">
          <ac:chgData name="Tina Douglas" userId="f969dd7d-6d01-48f6-b4f7-45178a1575b8" providerId="ADAL" clId="{560677C5-97DD-429C-9B0B-097846B8E5FB}" dt="2025-08-25T02:22:53.055" v="322" actId="1076"/>
          <ac:spMkLst>
            <pc:docMk/>
            <pc:sldMk cId="3618300784" sldId="266"/>
            <ac:spMk id="7" creationId="{8556D17E-0EAC-8C64-3A5B-F09054725A06}"/>
          </ac:spMkLst>
        </pc:spChg>
        <pc:spChg chg="del">
          <ac:chgData name="Tina Douglas" userId="f969dd7d-6d01-48f6-b4f7-45178a1575b8" providerId="ADAL" clId="{560677C5-97DD-429C-9B0B-097846B8E5FB}" dt="2025-08-25T02:22:46.018" v="320" actId="478"/>
          <ac:spMkLst>
            <pc:docMk/>
            <pc:sldMk cId="3618300784" sldId="266"/>
            <ac:spMk id="9" creationId="{FC56D472-6BC2-9DDD-63F6-694A16208A91}"/>
          </ac:spMkLst>
        </pc:spChg>
        <pc:spChg chg="add">
          <ac:chgData name="Tina Douglas" userId="f969dd7d-6d01-48f6-b4f7-45178a1575b8" providerId="ADAL" clId="{560677C5-97DD-429C-9B0B-097846B8E5FB}" dt="2025-08-25T02:18:03.023" v="308" actId="22"/>
          <ac:spMkLst>
            <pc:docMk/>
            <pc:sldMk cId="3618300784" sldId="266"/>
            <ac:spMk id="13" creationId="{BD5D6179-6809-3B2C-7A3B-A1A629369946}"/>
          </ac:spMkLst>
        </pc:spChg>
        <pc:picChg chg="del">
          <ac:chgData name="Tina Douglas" userId="f969dd7d-6d01-48f6-b4f7-45178a1575b8" providerId="ADAL" clId="{560677C5-97DD-429C-9B0B-097846B8E5FB}" dt="2025-08-25T02:22:36.159" v="318" actId="478"/>
          <ac:picMkLst>
            <pc:docMk/>
            <pc:sldMk cId="3618300784" sldId="266"/>
            <ac:picMk id="2" creationId="{B8D939A5-52D6-2344-9002-CBD464F7ED9E}"/>
          </ac:picMkLst>
        </pc:picChg>
        <pc:picChg chg="del">
          <ac:chgData name="Tina Douglas" userId="f969dd7d-6d01-48f6-b4f7-45178a1575b8" providerId="ADAL" clId="{560677C5-97DD-429C-9B0B-097846B8E5FB}" dt="2025-08-25T02:22:33.179" v="317" actId="478"/>
          <ac:picMkLst>
            <pc:docMk/>
            <pc:sldMk cId="3618300784" sldId="266"/>
            <ac:picMk id="3" creationId="{F2C99468-43B2-2F9D-B6C5-CCF3A58D9EA9}"/>
          </ac:picMkLst>
        </pc:picChg>
        <pc:picChg chg="del">
          <ac:chgData name="Tina Douglas" userId="f969dd7d-6d01-48f6-b4f7-45178a1575b8" providerId="ADAL" clId="{560677C5-97DD-429C-9B0B-097846B8E5FB}" dt="2025-08-25T02:22:47.052" v="321" actId="478"/>
          <ac:picMkLst>
            <pc:docMk/>
            <pc:sldMk cId="3618300784" sldId="266"/>
            <ac:picMk id="5" creationId="{9A167251-E74F-78C1-3E0B-1F643EA820FE}"/>
          </ac:picMkLst>
        </pc:picChg>
        <pc:picChg chg="del">
          <ac:chgData name="Tina Douglas" userId="f969dd7d-6d01-48f6-b4f7-45178a1575b8" providerId="ADAL" clId="{560677C5-97DD-429C-9B0B-097846B8E5FB}" dt="2025-08-25T02:17:58.196" v="306" actId="478"/>
          <ac:picMkLst>
            <pc:docMk/>
            <pc:sldMk cId="3618300784" sldId="266"/>
            <ac:picMk id="6" creationId="{CFE6D0D9-3E25-8947-6BE0-F847110B58A7}"/>
          </ac:picMkLst>
        </pc:picChg>
        <pc:picChg chg="del">
          <ac:chgData name="Tina Douglas" userId="f969dd7d-6d01-48f6-b4f7-45178a1575b8" providerId="ADAL" clId="{560677C5-97DD-429C-9B0B-097846B8E5FB}" dt="2025-08-25T02:18:00.158" v="307" actId="478"/>
          <ac:picMkLst>
            <pc:docMk/>
            <pc:sldMk cId="3618300784" sldId="266"/>
            <ac:picMk id="8" creationId="{4E1C91F0-2B10-90C1-6887-218980C02FA3}"/>
          </ac:picMkLst>
        </pc:picChg>
        <pc:picChg chg="add mod ord">
          <ac:chgData name="Tina Douglas" userId="f969dd7d-6d01-48f6-b4f7-45178a1575b8" providerId="ADAL" clId="{560677C5-97DD-429C-9B0B-097846B8E5FB}" dt="2025-08-25T02:18:59.773" v="313" actId="167"/>
          <ac:picMkLst>
            <pc:docMk/>
            <pc:sldMk cId="3618300784" sldId="266"/>
            <ac:picMk id="15" creationId="{B09E85FA-CD91-D617-4838-3AF87C1185F0}"/>
          </ac:picMkLst>
        </pc:picChg>
        <pc:picChg chg="add mod">
          <ac:chgData name="Tina Douglas" userId="f969dd7d-6d01-48f6-b4f7-45178a1575b8" providerId="ADAL" clId="{560677C5-97DD-429C-9B0B-097846B8E5FB}" dt="2025-08-25T02:22:30.572" v="316" actId="14100"/>
          <ac:picMkLst>
            <pc:docMk/>
            <pc:sldMk cId="3618300784" sldId="266"/>
            <ac:picMk id="17" creationId="{6BCDDAAF-243F-E478-5D86-4189169149DD}"/>
          </ac:picMkLst>
        </pc:picChg>
      </pc:sldChg>
      <pc:sldChg chg="addSp delSp modSp mod modNotesTx">
        <pc:chgData name="Tina Douglas" userId="f969dd7d-6d01-48f6-b4f7-45178a1575b8" providerId="ADAL" clId="{560677C5-97DD-429C-9B0B-097846B8E5FB}" dt="2025-08-25T02:06:38.643" v="179" actId="20577"/>
        <pc:sldMkLst>
          <pc:docMk/>
          <pc:sldMk cId="2820853658" sldId="268"/>
        </pc:sldMkLst>
        <pc:spChg chg="mod">
          <ac:chgData name="Tina Douglas" userId="f969dd7d-6d01-48f6-b4f7-45178a1575b8" providerId="ADAL" clId="{560677C5-97DD-429C-9B0B-097846B8E5FB}" dt="2025-08-25T02:06:38.643" v="179" actId="20577"/>
          <ac:spMkLst>
            <pc:docMk/>
            <pc:sldMk cId="2820853658" sldId="268"/>
            <ac:spMk id="4" creationId="{3C966F64-183D-676F-3C80-4ED152F0EC55}"/>
          </ac:spMkLst>
        </pc:spChg>
        <pc:spChg chg="mod">
          <ac:chgData name="Tina Douglas" userId="f969dd7d-6d01-48f6-b4f7-45178a1575b8" providerId="ADAL" clId="{560677C5-97DD-429C-9B0B-097846B8E5FB}" dt="2025-08-25T02:06:15.267" v="173" actId="1076"/>
          <ac:spMkLst>
            <pc:docMk/>
            <pc:sldMk cId="2820853658" sldId="268"/>
            <ac:spMk id="10" creationId="{2F2FEA2B-75B0-A709-2C23-7E35845882F4}"/>
          </ac:spMkLst>
        </pc:spChg>
        <pc:picChg chg="add mod ord">
          <ac:chgData name="Tina Douglas" userId="f969dd7d-6d01-48f6-b4f7-45178a1575b8" providerId="ADAL" clId="{560677C5-97DD-429C-9B0B-097846B8E5FB}" dt="2025-08-25T02:06:08.668" v="172" actId="167"/>
          <ac:picMkLst>
            <pc:docMk/>
            <pc:sldMk cId="2820853658" sldId="268"/>
            <ac:picMk id="3" creationId="{45CB6835-E82E-8CA7-79F1-F90D6C229799}"/>
          </ac:picMkLst>
        </pc:picChg>
        <pc:picChg chg="del">
          <ac:chgData name="Tina Douglas" userId="f969dd7d-6d01-48f6-b4f7-45178a1575b8" providerId="ADAL" clId="{560677C5-97DD-429C-9B0B-097846B8E5FB}" dt="2025-08-25T02:04:35.019" v="58" actId="478"/>
          <ac:picMkLst>
            <pc:docMk/>
            <pc:sldMk cId="2820853658" sldId="268"/>
            <ac:picMk id="8" creationId="{1832ACF8-8969-FD4C-ED7C-445CA9902822}"/>
          </ac:picMkLst>
        </pc:picChg>
      </pc:sldChg>
      <pc:sldChg chg="addSp delSp modSp mod modNotesTx">
        <pc:chgData name="Tina Douglas" userId="f969dd7d-6d01-48f6-b4f7-45178a1575b8" providerId="ADAL" clId="{560677C5-97DD-429C-9B0B-097846B8E5FB}" dt="2025-08-25T02:37:00.041" v="1370" actId="20577"/>
        <pc:sldMkLst>
          <pc:docMk/>
          <pc:sldMk cId="3941911789" sldId="270"/>
        </pc:sldMkLst>
        <pc:spChg chg="mod">
          <ac:chgData name="Tina Douglas" userId="f969dd7d-6d01-48f6-b4f7-45178a1575b8" providerId="ADAL" clId="{560677C5-97DD-429C-9B0B-097846B8E5FB}" dt="2025-08-25T02:32:18.901" v="765" actId="1076"/>
          <ac:spMkLst>
            <pc:docMk/>
            <pc:sldMk cId="3941911789" sldId="270"/>
            <ac:spMk id="4" creationId="{43E91E4E-9892-C8F2-DB06-C0A8BB05DBBC}"/>
          </ac:spMkLst>
        </pc:spChg>
        <pc:spChg chg="mod">
          <ac:chgData name="Tina Douglas" userId="f969dd7d-6d01-48f6-b4f7-45178a1575b8" providerId="ADAL" clId="{560677C5-97DD-429C-9B0B-097846B8E5FB}" dt="2025-08-25T02:30:48.213" v="757" actId="20577"/>
          <ac:spMkLst>
            <pc:docMk/>
            <pc:sldMk cId="3941911789" sldId="270"/>
            <ac:spMk id="8" creationId="{253E2BF1-5E4B-5ECA-9047-4B9A364BA0D9}"/>
          </ac:spMkLst>
        </pc:spChg>
        <pc:spChg chg="mod">
          <ac:chgData name="Tina Douglas" userId="f969dd7d-6d01-48f6-b4f7-45178a1575b8" providerId="ADAL" clId="{560677C5-97DD-429C-9B0B-097846B8E5FB}" dt="2025-08-25T02:30:40.035" v="754" actId="1076"/>
          <ac:spMkLst>
            <pc:docMk/>
            <pc:sldMk cId="3941911789" sldId="270"/>
            <ac:spMk id="10" creationId="{2F2FEA2B-75B0-A709-2C23-7E35845882F4}"/>
          </ac:spMkLst>
        </pc:spChg>
        <pc:graphicFrameChg chg="mod modGraphic">
          <ac:chgData name="Tina Douglas" userId="f969dd7d-6d01-48f6-b4f7-45178a1575b8" providerId="ADAL" clId="{560677C5-97DD-429C-9B0B-097846B8E5FB}" dt="2025-08-25T02:32:15.620" v="764" actId="1076"/>
          <ac:graphicFrameMkLst>
            <pc:docMk/>
            <pc:sldMk cId="3941911789" sldId="270"/>
            <ac:graphicFrameMk id="11" creationId="{8041C40C-BB29-C978-3F66-7EE1EAC5619A}"/>
          </ac:graphicFrameMkLst>
        </pc:graphicFrameChg>
        <pc:picChg chg="add mod ord">
          <ac:chgData name="Tina Douglas" userId="f969dd7d-6d01-48f6-b4f7-45178a1575b8" providerId="ADAL" clId="{560677C5-97DD-429C-9B0B-097846B8E5FB}" dt="2025-08-25T02:30:34.005" v="753" actId="167"/>
          <ac:picMkLst>
            <pc:docMk/>
            <pc:sldMk cId="3941911789" sldId="270"/>
            <ac:picMk id="2" creationId="{856C9BD7-B5F6-F5E4-9CC4-612E5239E9CF}"/>
          </ac:picMkLst>
        </pc:picChg>
        <pc:picChg chg="del">
          <ac:chgData name="Tina Douglas" userId="f969dd7d-6d01-48f6-b4f7-45178a1575b8" providerId="ADAL" clId="{560677C5-97DD-429C-9B0B-097846B8E5FB}" dt="2025-08-25T02:30:30.091" v="751" actId="478"/>
          <ac:picMkLst>
            <pc:docMk/>
            <pc:sldMk cId="3941911789" sldId="270"/>
            <ac:picMk id="33" creationId="{A02792E0-CEF2-A31E-0D4C-19114D0B5B0A}"/>
          </ac:picMkLst>
        </pc:picChg>
      </pc:sldChg>
      <pc:sldChg chg="addSp delSp modSp mod">
        <pc:chgData name="Tina Douglas" userId="f969dd7d-6d01-48f6-b4f7-45178a1575b8" providerId="ADAL" clId="{560677C5-97DD-429C-9B0B-097846B8E5FB}" dt="2025-08-25T02:38:28.750" v="1371" actId="403"/>
        <pc:sldMkLst>
          <pc:docMk/>
          <pc:sldMk cId="4245498783" sldId="276"/>
        </pc:sldMkLst>
        <pc:spChg chg="mod">
          <ac:chgData name="Tina Douglas" userId="f969dd7d-6d01-48f6-b4f7-45178a1575b8" providerId="ADAL" clId="{560677C5-97DD-429C-9B0B-097846B8E5FB}" dt="2025-08-25T02:38:28.750" v="1371" actId="403"/>
          <ac:spMkLst>
            <pc:docMk/>
            <pc:sldMk cId="4245498783" sldId="276"/>
            <ac:spMk id="4" creationId="{528C37A1-F0B2-845A-4DA8-C36A13A78480}"/>
          </ac:spMkLst>
        </pc:spChg>
        <pc:spChg chg="mod">
          <ac:chgData name="Tina Douglas" userId="f969dd7d-6d01-48f6-b4f7-45178a1575b8" providerId="ADAL" clId="{560677C5-97DD-429C-9B0B-097846B8E5FB}" dt="2025-08-25T02:04:10.299" v="54" actId="1076"/>
          <ac:spMkLst>
            <pc:docMk/>
            <pc:sldMk cId="4245498783" sldId="276"/>
            <ac:spMk id="10" creationId="{2F2FEA2B-75B0-A709-2C23-7E35845882F4}"/>
          </ac:spMkLst>
        </pc:spChg>
        <pc:picChg chg="add mod ord">
          <ac:chgData name="Tina Douglas" userId="f969dd7d-6d01-48f6-b4f7-45178a1575b8" providerId="ADAL" clId="{560677C5-97DD-429C-9B0B-097846B8E5FB}" dt="2025-08-25T02:03:03.070" v="46" actId="167"/>
          <ac:picMkLst>
            <pc:docMk/>
            <pc:sldMk cId="4245498783" sldId="276"/>
            <ac:picMk id="3" creationId="{7D2C97AC-0173-49FE-B46B-D2A5C9D1E09E}"/>
          </ac:picMkLst>
        </pc:picChg>
        <pc:picChg chg="del">
          <ac:chgData name="Tina Douglas" userId="f969dd7d-6d01-48f6-b4f7-45178a1575b8" providerId="ADAL" clId="{560677C5-97DD-429C-9B0B-097846B8E5FB}" dt="2025-08-25T02:02:43.049" v="41" actId="478"/>
          <ac:picMkLst>
            <pc:docMk/>
            <pc:sldMk cId="4245498783" sldId="276"/>
            <ac:picMk id="13" creationId="{22BEAF81-3B50-8BFD-A565-B4D7F35B8F6C}"/>
          </ac:picMkLst>
        </pc:picChg>
      </pc:sldChg>
      <pc:sldChg chg="addSp delSp modSp mod">
        <pc:chgData name="Tina Douglas" userId="f969dd7d-6d01-48f6-b4f7-45178a1575b8" providerId="ADAL" clId="{560677C5-97DD-429C-9B0B-097846B8E5FB}" dt="2025-08-25T02:36:38.239" v="1315" actId="167"/>
        <pc:sldMkLst>
          <pc:docMk/>
          <pc:sldMk cId="1636087892" sldId="279"/>
        </pc:sldMkLst>
        <pc:picChg chg="add mod ord">
          <ac:chgData name="Tina Douglas" userId="f969dd7d-6d01-48f6-b4f7-45178a1575b8" providerId="ADAL" clId="{560677C5-97DD-429C-9B0B-097846B8E5FB}" dt="2025-08-25T02:36:38.239" v="1315" actId="167"/>
          <ac:picMkLst>
            <pc:docMk/>
            <pc:sldMk cId="1636087892" sldId="279"/>
            <ac:picMk id="2" creationId="{9C3498E8-9FDE-8CFF-19D5-6A521CF84AB7}"/>
          </ac:picMkLst>
        </pc:picChg>
        <pc:picChg chg="del">
          <ac:chgData name="Tina Douglas" userId="f969dd7d-6d01-48f6-b4f7-45178a1575b8" providerId="ADAL" clId="{560677C5-97DD-429C-9B0B-097846B8E5FB}" dt="2025-08-25T02:36:34.522" v="1313" actId="478"/>
          <ac:picMkLst>
            <pc:docMk/>
            <pc:sldMk cId="1636087892" sldId="279"/>
            <ac:picMk id="8" creationId="{E31E8755-9A86-A910-5FEC-3BE11F25D78A}"/>
          </ac:picMkLst>
        </pc:picChg>
      </pc:sldChg>
      <pc:sldChg chg="del">
        <pc:chgData name="Tina Douglas" userId="f969dd7d-6d01-48f6-b4f7-45178a1575b8" providerId="ADAL" clId="{560677C5-97DD-429C-9B0B-097846B8E5FB}" dt="2025-08-25T02:32:28.974" v="766" actId="2696"/>
        <pc:sldMkLst>
          <pc:docMk/>
          <pc:sldMk cId="1770372001" sldId="304"/>
        </pc:sldMkLst>
      </pc:sldChg>
      <pc:sldChg chg="addSp delSp modSp mod modNotesTx">
        <pc:chgData name="Tina Douglas" userId="f969dd7d-6d01-48f6-b4f7-45178a1575b8" providerId="ADAL" clId="{560677C5-97DD-429C-9B0B-097846B8E5FB}" dt="2025-08-25T02:39:00.795" v="1373" actId="6549"/>
        <pc:sldMkLst>
          <pc:docMk/>
          <pc:sldMk cId="1368988611" sldId="311"/>
        </pc:sldMkLst>
        <pc:spChg chg="mod">
          <ac:chgData name="Tina Douglas" userId="f969dd7d-6d01-48f6-b4f7-45178a1575b8" providerId="ADAL" clId="{560677C5-97DD-429C-9B0B-097846B8E5FB}" dt="2025-08-25T02:08:27.286" v="213" actId="115"/>
          <ac:spMkLst>
            <pc:docMk/>
            <pc:sldMk cId="1368988611" sldId="311"/>
            <ac:spMk id="4" creationId="{BB66EA47-0C44-124E-B771-F4320535185E}"/>
          </ac:spMkLst>
        </pc:spChg>
        <pc:spChg chg="mod">
          <ac:chgData name="Tina Douglas" userId="f969dd7d-6d01-48f6-b4f7-45178a1575b8" providerId="ADAL" clId="{560677C5-97DD-429C-9B0B-097846B8E5FB}" dt="2025-08-25T02:07:53.397" v="200" actId="1076"/>
          <ac:spMkLst>
            <pc:docMk/>
            <pc:sldMk cId="1368988611" sldId="311"/>
            <ac:spMk id="10" creationId="{2F2FEA2B-75B0-A709-2C23-7E35845882F4}"/>
          </ac:spMkLst>
        </pc:spChg>
        <pc:spChg chg="del mod">
          <ac:chgData name="Tina Douglas" userId="f969dd7d-6d01-48f6-b4f7-45178a1575b8" providerId="ADAL" clId="{560677C5-97DD-429C-9B0B-097846B8E5FB}" dt="2025-08-25T02:10:26.810" v="224" actId="478"/>
          <ac:spMkLst>
            <pc:docMk/>
            <pc:sldMk cId="1368988611" sldId="311"/>
            <ac:spMk id="25" creationId="{49E3D60B-514C-0BB6-9775-FAC970AB6488}"/>
          </ac:spMkLst>
        </pc:spChg>
        <pc:spChg chg="del">
          <ac:chgData name="Tina Douglas" userId="f969dd7d-6d01-48f6-b4f7-45178a1575b8" providerId="ADAL" clId="{560677C5-97DD-429C-9B0B-097846B8E5FB}" dt="2025-08-25T02:10:39.391" v="229" actId="478"/>
          <ac:spMkLst>
            <pc:docMk/>
            <pc:sldMk cId="1368988611" sldId="311"/>
            <ac:spMk id="32" creationId="{75962923-0462-B189-55C6-BD831488A245}"/>
          </ac:spMkLst>
        </pc:spChg>
        <pc:spChg chg="del">
          <ac:chgData name="Tina Douglas" userId="f969dd7d-6d01-48f6-b4f7-45178a1575b8" providerId="ADAL" clId="{560677C5-97DD-429C-9B0B-097846B8E5FB}" dt="2025-08-25T02:10:34.732" v="226" actId="478"/>
          <ac:spMkLst>
            <pc:docMk/>
            <pc:sldMk cId="1368988611" sldId="311"/>
            <ac:spMk id="33" creationId="{972D6CB2-738A-D39A-DDF0-8D0725CBFC83}"/>
          </ac:spMkLst>
        </pc:spChg>
        <pc:spChg chg="mod">
          <ac:chgData name="Tina Douglas" userId="f969dd7d-6d01-48f6-b4f7-45178a1575b8" providerId="ADAL" clId="{560677C5-97DD-429C-9B0B-097846B8E5FB}" dt="2025-08-25T02:10:45.559" v="231" actId="14100"/>
          <ac:spMkLst>
            <pc:docMk/>
            <pc:sldMk cId="1368988611" sldId="311"/>
            <ac:spMk id="40" creationId="{762F1FF4-4289-EE5F-350A-74D3957568F3}"/>
          </ac:spMkLst>
        </pc:spChg>
        <pc:picChg chg="add mod ord">
          <ac:chgData name="Tina Douglas" userId="f969dd7d-6d01-48f6-b4f7-45178a1575b8" providerId="ADAL" clId="{560677C5-97DD-429C-9B0B-097846B8E5FB}" dt="2025-08-25T02:08:36.314" v="215" actId="1076"/>
          <ac:picMkLst>
            <pc:docMk/>
            <pc:sldMk cId="1368988611" sldId="311"/>
            <ac:picMk id="3" creationId="{EF9C1E46-C949-29BF-DD85-670F7BE17F12}"/>
          </ac:picMkLst>
        </pc:picChg>
        <pc:picChg chg="del">
          <ac:chgData name="Tina Douglas" userId="f969dd7d-6d01-48f6-b4f7-45178a1575b8" providerId="ADAL" clId="{560677C5-97DD-429C-9B0B-097846B8E5FB}" dt="2025-08-25T02:07:37.850" v="195" actId="478"/>
          <ac:picMkLst>
            <pc:docMk/>
            <pc:sldMk cId="1368988611" sldId="311"/>
            <ac:picMk id="11" creationId="{38D5E893-7FB7-F9A8-37BF-BCEA3442AC96}"/>
          </ac:picMkLst>
        </pc:picChg>
        <pc:picChg chg="del">
          <ac:chgData name="Tina Douglas" userId="f969dd7d-6d01-48f6-b4f7-45178a1575b8" providerId="ADAL" clId="{560677C5-97DD-429C-9B0B-097846B8E5FB}" dt="2025-08-25T02:09:58.054" v="217" actId="478"/>
          <ac:picMkLst>
            <pc:docMk/>
            <pc:sldMk cId="1368988611" sldId="311"/>
            <ac:picMk id="13" creationId="{F5834245-2C49-619C-1B16-5EBD0ABD9781}"/>
          </ac:picMkLst>
        </pc:picChg>
        <pc:picChg chg="del mod">
          <ac:chgData name="Tina Douglas" userId="f969dd7d-6d01-48f6-b4f7-45178a1575b8" providerId="ADAL" clId="{560677C5-97DD-429C-9B0B-097846B8E5FB}" dt="2025-08-25T02:10:16.325" v="222" actId="478"/>
          <ac:picMkLst>
            <pc:docMk/>
            <pc:sldMk cId="1368988611" sldId="311"/>
            <ac:picMk id="20" creationId="{1E7AFF38-0ECB-2BCE-0ECB-0AD6FB1A6571}"/>
          </ac:picMkLst>
        </pc:picChg>
        <pc:picChg chg="del">
          <ac:chgData name="Tina Douglas" userId="f969dd7d-6d01-48f6-b4f7-45178a1575b8" providerId="ADAL" clId="{560677C5-97DD-429C-9B0B-097846B8E5FB}" dt="2025-08-25T02:10:37.532" v="228" actId="478"/>
          <ac:picMkLst>
            <pc:docMk/>
            <pc:sldMk cId="1368988611" sldId="311"/>
            <ac:picMk id="22" creationId="{3A627895-6C52-A3E1-CB7F-2CBA98610702}"/>
          </ac:picMkLst>
        </pc:picChg>
        <pc:picChg chg="del">
          <ac:chgData name="Tina Douglas" userId="f969dd7d-6d01-48f6-b4f7-45178a1575b8" providerId="ADAL" clId="{560677C5-97DD-429C-9B0B-097846B8E5FB}" dt="2025-08-25T02:10:30.487" v="225" actId="478"/>
          <ac:picMkLst>
            <pc:docMk/>
            <pc:sldMk cId="1368988611" sldId="311"/>
            <ac:picMk id="24" creationId="{010E3599-EAA3-1044-D525-140E20570A82}"/>
          </ac:picMkLst>
        </pc:picChg>
        <pc:cxnChg chg="del">
          <ac:chgData name="Tina Douglas" userId="f969dd7d-6d01-48f6-b4f7-45178a1575b8" providerId="ADAL" clId="{560677C5-97DD-429C-9B0B-097846B8E5FB}" dt="2025-08-25T02:09:59.881" v="218" actId="478"/>
          <ac:cxnSpMkLst>
            <pc:docMk/>
            <pc:sldMk cId="1368988611" sldId="311"/>
            <ac:cxnSpMk id="6" creationId="{52B2A1D2-C0D2-E261-CAD6-439702FC1A24}"/>
          </ac:cxnSpMkLst>
        </pc:cxnChg>
        <pc:cxnChg chg="del mod">
          <ac:chgData name="Tina Douglas" userId="f969dd7d-6d01-48f6-b4f7-45178a1575b8" providerId="ADAL" clId="{560677C5-97DD-429C-9B0B-097846B8E5FB}" dt="2025-08-25T02:10:24.515" v="223" actId="478"/>
          <ac:cxnSpMkLst>
            <pc:docMk/>
            <pc:sldMk cId="1368988611" sldId="311"/>
            <ac:cxnSpMk id="26" creationId="{08416B6E-EE93-5012-2651-E4AED2B6DBBC}"/>
          </ac:cxnSpMkLst>
        </pc:cxnChg>
        <pc:cxnChg chg="del">
          <ac:chgData name="Tina Douglas" userId="f969dd7d-6d01-48f6-b4f7-45178a1575b8" providerId="ADAL" clId="{560677C5-97DD-429C-9B0B-097846B8E5FB}" dt="2025-08-25T02:10:42.231" v="230" actId="478"/>
          <ac:cxnSpMkLst>
            <pc:docMk/>
            <pc:sldMk cId="1368988611" sldId="311"/>
            <ac:cxnSpMk id="34" creationId="{214C86ED-BCFB-8B12-2E4C-FF7B9680D6F3}"/>
          </ac:cxnSpMkLst>
        </pc:cxnChg>
        <pc:cxnChg chg="del">
          <ac:chgData name="Tina Douglas" userId="f969dd7d-6d01-48f6-b4f7-45178a1575b8" providerId="ADAL" clId="{560677C5-97DD-429C-9B0B-097846B8E5FB}" dt="2025-08-25T02:10:36.298" v="227" actId="478"/>
          <ac:cxnSpMkLst>
            <pc:docMk/>
            <pc:sldMk cId="1368988611" sldId="311"/>
            <ac:cxnSpMk id="36" creationId="{A09C90C1-D88B-FFEC-6663-4491097CBAA4}"/>
          </ac:cxnSpMkLst>
        </pc:cxnChg>
      </pc:sldChg>
      <pc:sldChg chg="addSp delSp modSp mod modNotesTx">
        <pc:chgData name="Tina Douglas" userId="f969dd7d-6d01-48f6-b4f7-45178a1575b8" providerId="ADAL" clId="{560677C5-97DD-429C-9B0B-097846B8E5FB}" dt="2025-08-25T02:16:41.915" v="305" actId="1076"/>
        <pc:sldMkLst>
          <pc:docMk/>
          <pc:sldMk cId="376134395" sldId="312"/>
        </pc:sldMkLst>
        <pc:spChg chg="mod">
          <ac:chgData name="Tina Douglas" userId="f969dd7d-6d01-48f6-b4f7-45178a1575b8" providerId="ADAL" clId="{560677C5-97DD-429C-9B0B-097846B8E5FB}" dt="2025-08-25T02:16:35.280" v="303" actId="21"/>
          <ac:spMkLst>
            <pc:docMk/>
            <pc:sldMk cId="376134395" sldId="312"/>
            <ac:spMk id="6" creationId="{44DB4649-96D5-E269-7DD8-84F6A3B6835B}"/>
          </ac:spMkLst>
        </pc:spChg>
        <pc:spChg chg="mod">
          <ac:chgData name="Tina Douglas" userId="f969dd7d-6d01-48f6-b4f7-45178a1575b8" providerId="ADAL" clId="{560677C5-97DD-429C-9B0B-097846B8E5FB}" dt="2025-08-25T02:12:08.817" v="243" actId="1076"/>
          <ac:spMkLst>
            <pc:docMk/>
            <pc:sldMk cId="376134395" sldId="312"/>
            <ac:spMk id="7" creationId="{10C78005-7174-64F7-6523-C15249609B13}"/>
          </ac:spMkLst>
        </pc:spChg>
        <pc:spChg chg="del mod">
          <ac:chgData name="Tina Douglas" userId="f969dd7d-6d01-48f6-b4f7-45178a1575b8" providerId="ADAL" clId="{560677C5-97DD-429C-9B0B-097846B8E5FB}" dt="2025-08-25T02:12:11.599" v="245" actId="478"/>
          <ac:spMkLst>
            <pc:docMk/>
            <pc:sldMk cId="376134395" sldId="312"/>
            <ac:spMk id="10" creationId="{26394670-C3D2-1052-2AEF-E090730F2FFB}"/>
          </ac:spMkLst>
        </pc:spChg>
        <pc:spChg chg="add mod">
          <ac:chgData name="Tina Douglas" userId="f969dd7d-6d01-48f6-b4f7-45178a1575b8" providerId="ADAL" clId="{560677C5-97DD-429C-9B0B-097846B8E5FB}" dt="2025-08-25T02:16:41.915" v="305" actId="1076"/>
          <ac:spMkLst>
            <pc:docMk/>
            <pc:sldMk cId="376134395" sldId="312"/>
            <ac:spMk id="11" creationId="{09F3C09B-8ECE-4844-DAB4-BC6AC82885DF}"/>
          </ac:spMkLst>
        </pc:spChg>
        <pc:picChg chg="del">
          <ac:chgData name="Tina Douglas" userId="f969dd7d-6d01-48f6-b4f7-45178a1575b8" providerId="ADAL" clId="{560677C5-97DD-429C-9B0B-097846B8E5FB}" dt="2025-08-25T02:11:52.203" v="237" actId="478"/>
          <ac:picMkLst>
            <pc:docMk/>
            <pc:sldMk cId="376134395" sldId="312"/>
            <ac:picMk id="3" creationId="{B6EDD791-32A8-34C3-109B-D7B73FB28D9C}"/>
          </ac:picMkLst>
        </pc:picChg>
        <pc:picChg chg="del">
          <ac:chgData name="Tina Douglas" userId="f969dd7d-6d01-48f6-b4f7-45178a1575b8" providerId="ADAL" clId="{560677C5-97DD-429C-9B0B-097846B8E5FB}" dt="2025-08-25T02:12:16.576" v="248" actId="478"/>
          <ac:picMkLst>
            <pc:docMk/>
            <pc:sldMk cId="376134395" sldId="312"/>
            <ac:picMk id="4" creationId="{D7185665-21C2-4ADB-F6AC-BBC2EE2C1D2D}"/>
          </ac:picMkLst>
        </pc:picChg>
        <pc:picChg chg="add mod ord">
          <ac:chgData name="Tina Douglas" userId="f969dd7d-6d01-48f6-b4f7-45178a1575b8" providerId="ADAL" clId="{560677C5-97DD-429C-9B0B-097846B8E5FB}" dt="2025-08-25T02:12:04.478" v="242" actId="167"/>
          <ac:picMkLst>
            <pc:docMk/>
            <pc:sldMk cId="376134395" sldId="312"/>
            <ac:picMk id="5" creationId="{7CD92737-8FB8-0D01-5E10-9187A8C6C774}"/>
          </ac:picMkLst>
        </pc:picChg>
        <pc:picChg chg="mod">
          <ac:chgData name="Tina Douglas" userId="f969dd7d-6d01-48f6-b4f7-45178a1575b8" providerId="ADAL" clId="{560677C5-97DD-429C-9B0B-097846B8E5FB}" dt="2025-08-25T02:12:23.691" v="249" actId="1076"/>
          <ac:picMkLst>
            <pc:docMk/>
            <pc:sldMk cId="376134395" sldId="312"/>
            <ac:picMk id="9" creationId="{C0C65878-4E39-DAC0-80E4-ED1F7D8893C3}"/>
          </ac:picMkLst>
        </pc:picChg>
        <pc:cxnChg chg="del">
          <ac:chgData name="Tina Douglas" userId="f969dd7d-6d01-48f6-b4f7-45178a1575b8" providerId="ADAL" clId="{560677C5-97DD-429C-9B0B-097846B8E5FB}" dt="2025-08-25T02:12:15.119" v="247" actId="478"/>
          <ac:cxnSpMkLst>
            <pc:docMk/>
            <pc:sldMk cId="376134395" sldId="312"/>
            <ac:cxnSpMk id="12" creationId="{7F824768-C380-E92F-7F43-5F46EA68019C}"/>
          </ac:cxnSpMkLst>
        </pc:cxnChg>
        <pc:cxnChg chg="del">
          <ac:chgData name="Tina Douglas" userId="f969dd7d-6d01-48f6-b4f7-45178a1575b8" providerId="ADAL" clId="{560677C5-97DD-429C-9B0B-097846B8E5FB}" dt="2025-08-25T02:12:13.135" v="246" actId="478"/>
          <ac:cxnSpMkLst>
            <pc:docMk/>
            <pc:sldMk cId="376134395" sldId="312"/>
            <ac:cxnSpMk id="13" creationId="{5FAF231F-6E8C-B353-1BC4-ED62C96B01D1}"/>
          </ac:cxnSpMkLst>
        </pc:cxnChg>
      </pc:sldChg>
      <pc:sldChg chg="modSp del mod modNotesTx">
        <pc:chgData name="Tina Douglas" userId="f969dd7d-6d01-48f6-b4f7-45178a1575b8" providerId="ADAL" clId="{560677C5-97DD-429C-9B0B-097846B8E5FB}" dt="2025-08-25T02:30:23.152" v="750" actId="2696"/>
        <pc:sldMkLst>
          <pc:docMk/>
          <pc:sldMk cId="3378413451" sldId="315"/>
        </pc:sldMkLst>
        <pc:spChg chg="mod">
          <ac:chgData name="Tina Douglas" userId="f969dd7d-6d01-48f6-b4f7-45178a1575b8" providerId="ADAL" clId="{560677C5-97DD-429C-9B0B-097846B8E5FB}" dt="2025-08-25T02:30:02.505" v="748" actId="20577"/>
          <ac:spMkLst>
            <pc:docMk/>
            <pc:sldMk cId="3378413451" sldId="315"/>
            <ac:spMk id="4" creationId="{43E91E4E-9892-C8F2-DB06-C0A8BB05DBBC}"/>
          </ac:spMkLst>
        </pc:spChg>
      </pc:sldChg>
      <pc:sldChg chg="addSp delSp modSp mod">
        <pc:chgData name="Tina Douglas" userId="f969dd7d-6d01-48f6-b4f7-45178a1575b8" providerId="ADAL" clId="{560677C5-97DD-429C-9B0B-097846B8E5FB}" dt="2025-08-25T02:06:58.430" v="186" actId="1076"/>
        <pc:sldMkLst>
          <pc:docMk/>
          <pc:sldMk cId="2909848310" sldId="319"/>
        </pc:sldMkLst>
        <pc:spChg chg="mod">
          <ac:chgData name="Tina Douglas" userId="f969dd7d-6d01-48f6-b4f7-45178a1575b8" providerId="ADAL" clId="{560677C5-97DD-429C-9B0B-097846B8E5FB}" dt="2025-08-25T02:06:58.430" v="186" actId="1076"/>
          <ac:spMkLst>
            <pc:docMk/>
            <pc:sldMk cId="2909848310" sldId="319"/>
            <ac:spMk id="4" creationId="{3C966F64-183D-676F-3C80-4ED152F0EC55}"/>
          </ac:spMkLst>
        </pc:spChg>
        <pc:spChg chg="mod">
          <ac:chgData name="Tina Douglas" userId="f969dd7d-6d01-48f6-b4f7-45178a1575b8" providerId="ADAL" clId="{560677C5-97DD-429C-9B0B-097846B8E5FB}" dt="2025-08-25T02:06:54.958" v="185" actId="1076"/>
          <ac:spMkLst>
            <pc:docMk/>
            <pc:sldMk cId="2909848310" sldId="319"/>
            <ac:spMk id="10" creationId="{2F2FEA2B-75B0-A709-2C23-7E35845882F4}"/>
          </ac:spMkLst>
        </pc:spChg>
        <pc:picChg chg="add mod ord">
          <ac:chgData name="Tina Douglas" userId="f969dd7d-6d01-48f6-b4f7-45178a1575b8" providerId="ADAL" clId="{560677C5-97DD-429C-9B0B-097846B8E5FB}" dt="2025-08-25T02:06:51.675" v="184" actId="167"/>
          <ac:picMkLst>
            <pc:docMk/>
            <pc:sldMk cId="2909848310" sldId="319"/>
            <ac:picMk id="3" creationId="{CB96AACE-ED6E-E218-5263-38FF3A356BC4}"/>
          </ac:picMkLst>
        </pc:picChg>
        <pc:picChg chg="del">
          <ac:chgData name="Tina Douglas" userId="f969dd7d-6d01-48f6-b4f7-45178a1575b8" providerId="ADAL" clId="{560677C5-97DD-429C-9B0B-097846B8E5FB}" dt="2025-08-25T02:06:43.569" v="180" actId="478"/>
          <ac:picMkLst>
            <pc:docMk/>
            <pc:sldMk cId="2909848310" sldId="319"/>
            <ac:picMk id="8" creationId="{1832ACF8-8969-FD4C-ED7C-445CA9902822}"/>
          </ac:picMkLst>
        </pc:picChg>
      </pc:sldChg>
      <pc:sldChg chg="addSp delSp modSp mod modNotesTx">
        <pc:chgData name="Tina Douglas" userId="f969dd7d-6d01-48f6-b4f7-45178a1575b8" providerId="ADAL" clId="{560677C5-97DD-429C-9B0B-097846B8E5FB}" dt="2025-08-25T02:33:52.307" v="850" actId="20577"/>
        <pc:sldMkLst>
          <pc:docMk/>
          <pc:sldMk cId="1169820963" sldId="320"/>
        </pc:sldMkLst>
        <pc:spChg chg="mod">
          <ac:chgData name="Tina Douglas" userId="f969dd7d-6d01-48f6-b4f7-45178a1575b8" providerId="ADAL" clId="{560677C5-97DD-429C-9B0B-097846B8E5FB}" dt="2025-08-25T02:32:52.695" v="770" actId="1076"/>
          <ac:spMkLst>
            <pc:docMk/>
            <pc:sldMk cId="1169820963" sldId="320"/>
            <ac:spMk id="10" creationId="{2F2FEA2B-75B0-A709-2C23-7E35845882F4}"/>
          </ac:spMkLst>
        </pc:spChg>
        <pc:picChg chg="add mod ord">
          <ac:chgData name="Tina Douglas" userId="f969dd7d-6d01-48f6-b4f7-45178a1575b8" providerId="ADAL" clId="{560677C5-97DD-429C-9B0B-097846B8E5FB}" dt="2025-08-25T02:32:47.158" v="769" actId="167"/>
          <ac:picMkLst>
            <pc:docMk/>
            <pc:sldMk cId="1169820963" sldId="320"/>
            <ac:picMk id="2" creationId="{9DD1A8F9-8C2B-0A73-13BF-9964D5D1C32B}"/>
          </ac:picMkLst>
        </pc:picChg>
        <pc:picChg chg="del">
          <ac:chgData name="Tina Douglas" userId="f969dd7d-6d01-48f6-b4f7-45178a1575b8" providerId="ADAL" clId="{560677C5-97DD-429C-9B0B-097846B8E5FB}" dt="2025-08-25T02:32:36.807" v="767" actId="478"/>
          <ac:picMkLst>
            <pc:docMk/>
            <pc:sldMk cId="1169820963" sldId="320"/>
            <ac:picMk id="11" creationId="{54250596-48FD-2176-58A9-D17E223D2997}"/>
          </ac:picMkLst>
        </pc:picChg>
      </pc:sldChg>
      <pc:sldChg chg="addSp delSp modSp mod modNotesTx">
        <pc:chgData name="Tina Douglas" userId="f969dd7d-6d01-48f6-b4f7-45178a1575b8" providerId="ADAL" clId="{560677C5-97DD-429C-9B0B-097846B8E5FB}" dt="2025-08-25T02:40:19.845" v="1380" actId="1076"/>
        <pc:sldMkLst>
          <pc:docMk/>
          <pc:sldMk cId="521490761" sldId="322"/>
        </pc:sldMkLst>
        <pc:spChg chg="mod">
          <ac:chgData name="Tina Douglas" userId="f969dd7d-6d01-48f6-b4f7-45178a1575b8" providerId="ADAL" clId="{560677C5-97DD-429C-9B0B-097846B8E5FB}" dt="2025-08-25T02:40:19.845" v="1380" actId="1076"/>
          <ac:spMkLst>
            <pc:docMk/>
            <pc:sldMk cId="521490761" sldId="322"/>
            <ac:spMk id="10" creationId="{2F2FEA2B-75B0-A709-2C23-7E35845882F4}"/>
          </ac:spMkLst>
        </pc:spChg>
        <pc:picChg chg="add mod ord">
          <ac:chgData name="Tina Douglas" userId="f969dd7d-6d01-48f6-b4f7-45178a1575b8" providerId="ADAL" clId="{560677C5-97DD-429C-9B0B-097846B8E5FB}" dt="2025-08-25T02:35:46.476" v="1130" actId="167"/>
          <ac:picMkLst>
            <pc:docMk/>
            <pc:sldMk cId="521490761" sldId="322"/>
            <ac:picMk id="2" creationId="{C5249744-555C-DCF9-9EDB-C16F15B1301A}"/>
          </ac:picMkLst>
        </pc:picChg>
        <pc:picChg chg="del">
          <ac:chgData name="Tina Douglas" userId="f969dd7d-6d01-48f6-b4f7-45178a1575b8" providerId="ADAL" clId="{560677C5-97DD-429C-9B0B-097846B8E5FB}" dt="2025-08-25T02:35:43.334" v="1128" actId="478"/>
          <ac:picMkLst>
            <pc:docMk/>
            <pc:sldMk cId="521490761" sldId="322"/>
            <ac:picMk id="11" creationId="{54250596-48FD-2176-58A9-D17E223D299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BA2BC-2F22-499C-BACE-B0FA0D51B8F4}" type="datetimeFigureOut">
              <a:rPr lang="en-US" smtClean="0"/>
              <a:t>8/24/2025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2E846-42E7-4470-A6B3-4BB19204F784}" type="slidenum">
              <a:rPr lang="en-US" smtClean="0"/>
              <a:t>‹#›</a:t>
            </a:fld>
            <a:endParaRPr lang="en-US"/>
          </a:p>
        </p:txBody>
      </p:sp>
    </p:spTree>
    <p:extLst>
      <p:ext uri="{BB962C8B-B14F-4D97-AF65-F5344CB8AC3E}">
        <p14:creationId xmlns:p14="http://schemas.microsoft.com/office/powerpoint/2010/main" val="23240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2</a:t>
            </a:fld>
            <a:endParaRPr lang="en-US"/>
          </a:p>
        </p:txBody>
      </p:sp>
    </p:spTree>
    <p:extLst>
      <p:ext uri="{BB962C8B-B14F-4D97-AF65-F5344CB8AC3E}">
        <p14:creationId xmlns:p14="http://schemas.microsoft.com/office/powerpoint/2010/main" val="198415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Popcorn Ball and Spin Party details TBD</a:t>
            </a:r>
          </a:p>
          <a:p>
            <a:r>
              <a:rPr lang="en-US" dirty="0"/>
              <a:t>Patches will not be earlier than February or March</a:t>
            </a:r>
          </a:p>
        </p:txBody>
      </p:sp>
      <p:sp>
        <p:nvSpPr>
          <p:cNvPr id="4" name="Slide Number Placeholder 3"/>
          <p:cNvSpPr>
            <a:spLocks noGrp="1"/>
          </p:cNvSpPr>
          <p:nvPr>
            <p:ph type="sldNum" sz="quarter" idx="5"/>
          </p:nvPr>
        </p:nvSpPr>
        <p:spPr/>
        <p:txBody>
          <a:bodyPr/>
          <a:lstStyle/>
          <a:p>
            <a:fld id="{CF72E846-42E7-4470-A6B3-4BB19204F784}" type="slidenum">
              <a:rPr lang="en-US" smtClean="0"/>
              <a:t>12</a:t>
            </a:fld>
            <a:endParaRPr lang="en-US"/>
          </a:p>
        </p:txBody>
      </p:sp>
    </p:spTree>
    <p:extLst>
      <p:ext uri="{BB962C8B-B14F-4D97-AF65-F5344CB8AC3E}">
        <p14:creationId xmlns:p14="http://schemas.microsoft.com/office/powerpoint/2010/main" val="1167476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unit incentives here</a:t>
            </a:r>
          </a:p>
        </p:txBody>
      </p:sp>
      <p:sp>
        <p:nvSpPr>
          <p:cNvPr id="4" name="Slide Number Placeholder 3"/>
          <p:cNvSpPr>
            <a:spLocks noGrp="1"/>
          </p:cNvSpPr>
          <p:nvPr>
            <p:ph type="sldNum" sz="quarter" idx="5"/>
          </p:nvPr>
        </p:nvSpPr>
        <p:spPr/>
        <p:txBody>
          <a:bodyPr/>
          <a:lstStyle/>
          <a:p>
            <a:fld id="{CF72E846-42E7-4470-A6B3-4BB19204F784}" type="slidenum">
              <a:rPr lang="en-US" smtClean="0"/>
              <a:t>13</a:t>
            </a:fld>
            <a:endParaRPr lang="en-US"/>
          </a:p>
        </p:txBody>
      </p:sp>
    </p:spTree>
    <p:extLst>
      <p:ext uri="{BB962C8B-B14F-4D97-AF65-F5344CB8AC3E}">
        <p14:creationId xmlns:p14="http://schemas.microsoft.com/office/powerpoint/2010/main" val="4216365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any unit specific information. Could include:</a:t>
            </a:r>
          </a:p>
          <a:p>
            <a:r>
              <a:rPr lang="en-US" dirty="0"/>
              <a:t>-Your “Warehouse Hours” for picking up popcorn</a:t>
            </a:r>
          </a:p>
          <a:p>
            <a:r>
              <a:rPr lang="en-US" dirty="0"/>
              <a:t>-Contact information</a:t>
            </a:r>
          </a:p>
          <a:p>
            <a:r>
              <a:rPr lang="en-US" dirty="0"/>
              <a:t>-YOUR return dates/allowances, </a:t>
            </a:r>
            <a:r>
              <a:rPr lang="en-US" dirty="0" err="1"/>
              <a:t>etc</a:t>
            </a:r>
            <a:endParaRPr lang="en-US" dirty="0"/>
          </a:p>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14</a:t>
            </a:fld>
            <a:endParaRPr lang="en-US"/>
          </a:p>
        </p:txBody>
      </p:sp>
    </p:spTree>
    <p:extLst>
      <p:ext uri="{BB962C8B-B14F-4D97-AF65-F5344CB8AC3E}">
        <p14:creationId xmlns:p14="http://schemas.microsoft.com/office/powerpoint/2010/main" val="9088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hangingPunct="1">
              <a:spcAft>
                <a:spcPts val="1200"/>
              </a:spcAft>
            </a:pPr>
            <a:r>
              <a:rPr lang="en-US" sz="4800" b="1" dirty="0">
                <a:solidFill>
                  <a:srgbClr val="D02D2B"/>
                </a:solidFill>
                <a:latin typeface="General Sans Semibold"/>
              </a:rPr>
              <a:t>Benefits for Scouts</a:t>
            </a:r>
          </a:p>
          <a:p>
            <a:pPr marL="285750" indent="-285750" defTabSz="914400" hangingPunct="1">
              <a:buFont typeface="Arial,Sans-Serif"/>
              <a:buChar char="•"/>
            </a:pPr>
            <a:r>
              <a:rPr lang="en-US" sz="4000" kern="1200" dirty="0">
                <a:solidFill>
                  <a:prstClr val="black"/>
                </a:solidFill>
                <a:latin typeface="Calibri" panose="020F0502020204030204"/>
                <a:cs typeface="Arial"/>
              </a:rPr>
              <a:t>Personal growth program that can be applied to advancement opportunities and service projects. </a:t>
            </a:r>
            <a:endParaRPr lang="en-US" sz="4000" kern="1200" dirty="0">
              <a:solidFill>
                <a:prstClr val="black"/>
              </a:solidFill>
              <a:latin typeface="Calibri" panose="020F0502020204030204"/>
              <a:ea typeface="Calibri" panose="020F0502020204030204"/>
              <a:cs typeface="Calibri" panose="020F0502020204030204"/>
            </a:endParaRPr>
          </a:p>
          <a:p>
            <a:pPr marL="285750" indent="-285750" defTabSz="914400" hangingPunct="1">
              <a:buFont typeface="Arial,Sans-Serif"/>
              <a:buChar char="•"/>
            </a:pPr>
            <a:r>
              <a:rPr lang="en-US" sz="4000" kern="1200" dirty="0">
                <a:solidFill>
                  <a:prstClr val="black"/>
                </a:solidFill>
                <a:latin typeface="Calibri" panose="020F0502020204030204"/>
                <a:cs typeface="Arial"/>
              </a:rPr>
              <a:t>Earn eGift Cards</a:t>
            </a:r>
            <a:endParaRPr lang="en-US" sz="4000" kern="1200" dirty="0">
              <a:solidFill>
                <a:prstClr val="black"/>
              </a:solidFill>
              <a:latin typeface="Calibri" panose="020F0502020204030204"/>
              <a:ea typeface="Calibri" panose="020F0502020204030204"/>
              <a:cs typeface="Calibri" panose="020F0502020204030204"/>
            </a:endParaRPr>
          </a:p>
          <a:p>
            <a:pPr marL="742950" lvl="1" indent="-285750" defTabSz="914400" hangingPunct="1">
              <a:buFont typeface="Arial,Sans-Serif"/>
              <a:buChar char="•"/>
            </a:pPr>
            <a:r>
              <a:rPr lang="en-US" sz="4000" kern="1200" dirty="0">
                <a:solidFill>
                  <a:prstClr val="black"/>
                </a:solidFill>
                <a:latin typeface="Calibri" panose="020F0502020204030204"/>
                <a:cs typeface="Arial"/>
              </a:rPr>
              <a:t>More than just Amazon this year!</a:t>
            </a:r>
          </a:p>
          <a:p>
            <a:pPr marL="742950" lvl="1" indent="-285750" defTabSz="914400" hangingPunct="1">
              <a:buFont typeface="Arial,Sans-Serif"/>
              <a:buChar char="•"/>
            </a:pPr>
            <a:r>
              <a:rPr lang="en-US" sz="4000" kern="1200" dirty="0">
                <a:solidFill>
                  <a:prstClr val="black"/>
                </a:solidFill>
                <a:latin typeface="Calibri" panose="020F0502020204030204"/>
                <a:cs typeface="Arial"/>
              </a:rPr>
              <a:t>Scouts choose the prizes they </a:t>
            </a:r>
            <a:r>
              <a:rPr lang="en-US" sz="4000" i="1" kern="1200" dirty="0">
                <a:solidFill>
                  <a:prstClr val="black"/>
                </a:solidFill>
                <a:latin typeface="Calibri" panose="020F0502020204030204"/>
                <a:cs typeface="Arial"/>
              </a:rPr>
              <a:t>want</a:t>
            </a:r>
          </a:p>
          <a:p>
            <a:pPr marL="0" lvl="0" indent="0" defTabSz="914400" hangingPunct="1">
              <a:buFont typeface="Arial" panose="020B0604020202020204" pitchFamily="34" charset="0"/>
              <a:buNone/>
            </a:pPr>
            <a:r>
              <a:rPr lang="en-US" sz="4000" i="1" kern="1200" dirty="0">
                <a:solidFill>
                  <a:prstClr val="black"/>
                </a:solidFill>
                <a:latin typeface="Calibri" panose="020F0502020204030204"/>
                <a:cs typeface="Arial"/>
              </a:rPr>
              <a:t>Units should also be planning/budgeting what does your Scouts and families get out of participating. Do you have a prize program with those instant rewards? </a:t>
            </a:r>
          </a:p>
          <a:p>
            <a:pPr marL="0" lvl="0" indent="0" defTabSz="914400" hangingPunct="1">
              <a:buFont typeface="Arial" panose="020B0604020202020204" pitchFamily="34" charset="0"/>
              <a:buNone/>
            </a:pPr>
            <a:r>
              <a:rPr lang="en-US" sz="4000" i="1" kern="1200" dirty="0">
                <a:solidFill>
                  <a:prstClr val="black"/>
                </a:solidFill>
                <a:latin typeface="Calibri" panose="020F0502020204030204"/>
                <a:cs typeface="Arial"/>
              </a:rPr>
              <a:t>Are the Scout saving for a big trip. National Jambo is coming in 2026, Troops should take in consideration how their Scouts will fund this – do they know how much they will have to sell this year and next to afford it. </a:t>
            </a:r>
            <a:endParaRPr lang="en-US" sz="4000" kern="1200" dirty="0">
              <a:solidFill>
                <a:prstClr val="black"/>
              </a:solidFill>
              <a:latin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3</a:t>
            </a:fld>
            <a:endParaRPr lang="en-US"/>
          </a:p>
        </p:txBody>
      </p:sp>
    </p:spTree>
    <p:extLst>
      <p:ext uri="{BB962C8B-B14F-4D97-AF65-F5344CB8AC3E}">
        <p14:creationId xmlns:p14="http://schemas.microsoft.com/office/powerpoint/2010/main" val="365232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other important dates for your unit here!</a:t>
            </a:r>
          </a:p>
        </p:txBody>
      </p:sp>
      <p:sp>
        <p:nvSpPr>
          <p:cNvPr id="4" name="Slide Number Placeholder 3"/>
          <p:cNvSpPr>
            <a:spLocks noGrp="1"/>
          </p:cNvSpPr>
          <p:nvPr>
            <p:ph type="sldNum" sz="quarter" idx="5"/>
          </p:nvPr>
        </p:nvSpPr>
        <p:spPr/>
        <p:txBody>
          <a:bodyPr/>
          <a:lstStyle/>
          <a:p>
            <a:fld id="{CF72E846-42E7-4470-A6B3-4BB19204F784}" type="slidenum">
              <a:rPr lang="en-US" smtClean="0"/>
              <a:t>4</a:t>
            </a:fld>
            <a:endParaRPr lang="en-US"/>
          </a:p>
        </p:txBody>
      </p:sp>
    </p:spTree>
    <p:extLst>
      <p:ext uri="{BB962C8B-B14F-4D97-AF65-F5344CB8AC3E}">
        <p14:creationId xmlns:p14="http://schemas.microsoft.com/office/powerpoint/2010/main" val="97488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6</a:t>
            </a:fld>
            <a:endParaRPr lang="en-US"/>
          </a:p>
        </p:txBody>
      </p:sp>
    </p:spTree>
    <p:extLst>
      <p:ext uri="{BB962C8B-B14F-4D97-AF65-F5344CB8AC3E}">
        <p14:creationId xmlns:p14="http://schemas.microsoft.com/office/powerpoint/2010/main" val="340699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do not have their login info they can use the “forgot” features. </a:t>
            </a:r>
          </a:p>
          <a:p>
            <a:r>
              <a:rPr lang="en-US" dirty="0"/>
              <a:t>If you are a pack and you have Scouts that crossed over to a troop please move them to their new troop, if you have not done so yet. </a:t>
            </a:r>
          </a:p>
          <a:p>
            <a:r>
              <a:rPr lang="en-US" dirty="0"/>
              <a:t>They can also move their own accounts from the settings tab of the app. </a:t>
            </a:r>
          </a:p>
          <a:p>
            <a:r>
              <a:rPr lang="en-US" dirty="0"/>
              <a:t>If they have an old account that hasn’t been logged into, for 12 months, it should reactivate once they log in and should show up in your roster again. Or you can submit a ticket to Trail’s End.</a:t>
            </a:r>
          </a:p>
          <a:p>
            <a:endParaRPr lang="en-US" dirty="0"/>
          </a:p>
          <a:p>
            <a:r>
              <a:rPr lang="en-US" dirty="0"/>
              <a:t>I highly recommend talking to your families that typically put multiple Scouts under 1 account. Rewards/incentives are on a per account basis. </a:t>
            </a:r>
          </a:p>
          <a:p>
            <a:r>
              <a:rPr lang="en-US" dirty="0"/>
              <a:t>For example, there is only ONE patch. Accounts with multiple names on them will be excluded from things like the Top 50 spin party, etc. </a:t>
            </a:r>
          </a:p>
          <a:p>
            <a:endParaRPr lang="en-US" dirty="0"/>
          </a:p>
          <a:p>
            <a:r>
              <a:rPr lang="en-US" dirty="0"/>
              <a:t>Some of the updated tech features we will talk about will become available throughout the next couple of weeks. </a:t>
            </a:r>
          </a:p>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7</a:t>
            </a:fld>
            <a:endParaRPr lang="en-US"/>
          </a:p>
        </p:txBody>
      </p:sp>
    </p:spTree>
    <p:extLst>
      <p:ext uri="{BB962C8B-B14F-4D97-AF65-F5344CB8AC3E}">
        <p14:creationId xmlns:p14="http://schemas.microsoft.com/office/powerpoint/2010/main" val="3304869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Consumers carry less cash and are typically willing to spend more when using credit</a:t>
            </a:r>
          </a:p>
          <a:p>
            <a:r>
              <a:rPr lang="en-US" dirty="0"/>
              <a:t>Scouts earn more points wit credit. </a:t>
            </a:r>
          </a:p>
          <a:p>
            <a:r>
              <a:rPr lang="en-US" dirty="0"/>
              <a:t>Safer for the Scouts and Unit when there isn’t a bunch of cash. </a:t>
            </a:r>
          </a:p>
          <a:p>
            <a:pPr marL="171450" indent="-171450">
              <a:buFontTx/>
              <a:buChar char="-"/>
            </a:pPr>
            <a:r>
              <a:rPr lang="en-US" dirty="0"/>
              <a:t>Plus less frequent bank visits for the treasurer. </a:t>
            </a:r>
          </a:p>
          <a:p>
            <a:pPr marL="0" indent="0">
              <a:buFontTx/>
              <a:buNone/>
            </a:pPr>
            <a:r>
              <a:rPr lang="en-US" dirty="0"/>
              <a:t>Most Units have a payout to the unit at the end of the season, than needing to hand in a check and/or tracking down money from scouts. </a:t>
            </a:r>
          </a:p>
          <a:p>
            <a:pPr marL="0" indent="0">
              <a:buFontTx/>
              <a:buNone/>
            </a:pPr>
            <a:r>
              <a:rPr lang="en-US" dirty="0"/>
              <a:t>Square Brand readers are the only compatible reader, but they are not required. </a:t>
            </a:r>
          </a:p>
          <a:p>
            <a:pPr marL="0" indent="0">
              <a:buFontTx/>
              <a:buNone/>
            </a:pPr>
            <a:r>
              <a:rPr lang="en-US" dirty="0"/>
              <a:t>They app now accepts Google Pay, Apple Pay, or Cash App Pay, in addition to credit and debit. </a:t>
            </a:r>
          </a:p>
          <a:p>
            <a:pPr marL="0" indent="0">
              <a:buFontTx/>
              <a:buNone/>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8</a:t>
            </a:fld>
            <a:endParaRPr lang="en-US"/>
          </a:p>
        </p:txBody>
      </p:sp>
    </p:spTree>
    <p:extLst>
      <p:ext uri="{BB962C8B-B14F-4D97-AF65-F5344CB8AC3E}">
        <p14:creationId xmlns:p14="http://schemas.microsoft.com/office/powerpoint/2010/main" val="320282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available products and prices for Storefronts and wagon sales. Online products and prices may vary. </a:t>
            </a:r>
          </a:p>
          <a:p>
            <a:r>
              <a:rPr lang="en-US" dirty="0"/>
              <a:t>*Chocolatey Pretzel will not be available until about week 3 of the sale</a:t>
            </a:r>
          </a:p>
          <a:p>
            <a:endParaRPr lang="en-US" dirty="0"/>
          </a:p>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9</a:t>
            </a:fld>
            <a:endParaRPr lang="en-US"/>
          </a:p>
        </p:txBody>
      </p:sp>
    </p:spTree>
    <p:extLst>
      <p:ext uri="{BB962C8B-B14F-4D97-AF65-F5344CB8AC3E}">
        <p14:creationId xmlns:p14="http://schemas.microsoft.com/office/powerpoint/2010/main" val="960956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10</a:t>
            </a:fld>
            <a:endParaRPr lang="en-US"/>
          </a:p>
        </p:txBody>
      </p:sp>
    </p:spTree>
    <p:extLst>
      <p:ext uri="{BB962C8B-B14F-4D97-AF65-F5344CB8AC3E}">
        <p14:creationId xmlns:p14="http://schemas.microsoft.com/office/powerpoint/2010/main" val="289262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 Bonus Rewards (2025) </a:t>
            </a:r>
          </a:p>
          <a:p>
            <a:pPr lvl="1"/>
            <a:r>
              <a:rPr lang="en-US" sz="1500" dirty="0">
                <a:solidFill>
                  <a:srgbClr val="000000"/>
                </a:solidFill>
                <a:effectLst/>
                <a:latin typeface="Rockwell Nova Light" panose="02060303020205020403" pitchFamily="18" charset="0"/>
              </a:rPr>
              <a:t>To qualify, sales must be recorded in the Trail’s End App and</a:t>
            </a:r>
          </a:p>
          <a:p>
            <a:pPr lvl="1"/>
            <a:r>
              <a:rPr lang="en-US" sz="1500" dirty="0">
                <a:solidFill>
                  <a:srgbClr val="000000"/>
                </a:solidFill>
                <a:effectLst/>
                <a:latin typeface="Rockwell Nova Light" panose="02060303020205020403" pitchFamily="18" charset="0"/>
              </a:rPr>
              <a:t> your Unit must select the calculation method -</a:t>
            </a:r>
          </a:p>
          <a:p>
            <a:pPr lvl="1"/>
            <a:r>
              <a:rPr lang="en-US" sz="1500" dirty="0">
                <a:solidFill>
                  <a:srgbClr val="000000"/>
                </a:solidFill>
                <a:effectLst/>
                <a:latin typeface="Rockwell Nova Light" panose="02060303020205020403" pitchFamily="18" charset="0"/>
              </a:rPr>
              <a:t> One Scout per shift: Scout credited for each sale recorded (Top option on the calculation list). </a:t>
            </a:r>
          </a:p>
          <a:p>
            <a:pPr lvl="1"/>
            <a:endParaRPr lang="en-US" sz="1500" dirty="0">
              <a:solidFill>
                <a:srgbClr val="000000"/>
              </a:solidFill>
              <a:effectLst/>
              <a:latin typeface="Rockwell Nova Light" panose="02060303020205020403" pitchFamily="18" charset="0"/>
            </a:endParaRPr>
          </a:p>
          <a:p>
            <a:pPr lvl="1"/>
            <a:r>
              <a:rPr lang="en-US" sz="1500" dirty="0">
                <a:solidFill>
                  <a:srgbClr val="000000"/>
                </a:solidFill>
                <a:effectLst/>
                <a:latin typeface="Rockwell Nova Light" panose="02060303020205020403" pitchFamily="18" charset="0"/>
              </a:rPr>
              <a:t>2025 Bonus Rewards | Jun 30 8PM ET – Nov 30 6:59PM ET</a:t>
            </a:r>
          </a:p>
          <a:p>
            <a:pPr lvl="1"/>
            <a:r>
              <a:rPr lang="en-US" sz="1500" dirty="0">
                <a:solidFill>
                  <a:srgbClr val="000000"/>
                </a:solidFill>
                <a:effectLst/>
                <a:latin typeface="Rockwell Nova Light" panose="02060303020205020403" pitchFamily="18" charset="0"/>
              </a:rPr>
              <a:t>Sell $500 or more per hour per scout</a:t>
            </a:r>
          </a:p>
          <a:p>
            <a:pPr lvl="1"/>
            <a:r>
              <a:rPr lang="en-US" sz="1500" dirty="0">
                <a:solidFill>
                  <a:srgbClr val="000000"/>
                </a:solidFill>
                <a:effectLst/>
                <a:latin typeface="Rockwell Nova Light" panose="02060303020205020403" pitchFamily="18" charset="0"/>
              </a:rPr>
              <a:t>-Earn 1 bonus point per dollar sold</a:t>
            </a:r>
          </a:p>
          <a:p>
            <a:pPr lvl="1"/>
            <a:r>
              <a:rPr lang="en-US" sz="1500" dirty="0">
                <a:solidFill>
                  <a:srgbClr val="000000"/>
                </a:solidFill>
                <a:effectLst/>
                <a:latin typeface="Rockwell Nova Light" panose="02060303020205020403" pitchFamily="18" charset="0"/>
              </a:rPr>
              <a:t>Sell $300-$499 per hour per scout</a:t>
            </a:r>
          </a:p>
          <a:p>
            <a:pPr lvl="1"/>
            <a:r>
              <a:rPr lang="en-US" sz="1500" dirty="0">
                <a:solidFill>
                  <a:srgbClr val="000000"/>
                </a:solidFill>
                <a:effectLst/>
                <a:latin typeface="Rockwell Nova Light" panose="02060303020205020403" pitchFamily="18" charset="0"/>
              </a:rPr>
              <a:t>-Earn 0.5 bonus point per dollar sold</a:t>
            </a:r>
          </a:p>
          <a:p>
            <a:pPr lvl="1"/>
            <a:r>
              <a:rPr lang="en-US" sz="1500" dirty="0">
                <a:solidFill>
                  <a:srgbClr val="000000"/>
                </a:solidFill>
                <a:effectLst/>
                <a:latin typeface="Rockwell Nova Light" panose="02060303020205020403" pitchFamily="18" charset="0"/>
              </a:rPr>
              <a:t>Sell $500 or more online</a:t>
            </a:r>
          </a:p>
          <a:p>
            <a:pPr lvl="1"/>
            <a:r>
              <a:rPr lang="en-US" sz="1500" dirty="0">
                <a:solidFill>
                  <a:srgbClr val="000000"/>
                </a:solidFill>
                <a:effectLst/>
                <a:latin typeface="Rockwell Nova Light" panose="02060303020205020403" pitchFamily="18" charset="0"/>
              </a:rPr>
              <a:t>-Earn 250 bonus points</a:t>
            </a:r>
          </a:p>
          <a:p>
            <a:endParaRPr lang="en-US" dirty="0"/>
          </a:p>
        </p:txBody>
      </p:sp>
      <p:sp>
        <p:nvSpPr>
          <p:cNvPr id="4" name="Slide Number Placeholder 3"/>
          <p:cNvSpPr>
            <a:spLocks noGrp="1"/>
          </p:cNvSpPr>
          <p:nvPr>
            <p:ph type="sldNum" sz="quarter" idx="5"/>
          </p:nvPr>
        </p:nvSpPr>
        <p:spPr/>
        <p:txBody>
          <a:bodyPr/>
          <a:lstStyle/>
          <a:p>
            <a:fld id="{CF72E846-42E7-4470-A6B3-4BB19204F784}" type="slidenum">
              <a:rPr lang="en-US" smtClean="0"/>
              <a:t>11</a:t>
            </a:fld>
            <a:endParaRPr lang="en-US"/>
          </a:p>
        </p:txBody>
      </p:sp>
    </p:spTree>
    <p:extLst>
      <p:ext uri="{BB962C8B-B14F-4D97-AF65-F5344CB8AC3E}">
        <p14:creationId xmlns:p14="http://schemas.microsoft.com/office/powerpoint/2010/main" val="2781152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D7F8B-0FB6-2DC7-84D3-2596A1C718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860BDD-8179-5A9E-7988-76D1A62F5B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DFC074-EE73-E3E4-E41D-1C56507BAB4E}"/>
              </a:ext>
            </a:extLst>
          </p:cNvPr>
          <p:cNvSpPr>
            <a:spLocks noGrp="1"/>
          </p:cNvSpPr>
          <p:nvPr>
            <p:ph type="dt" sz="half" idx="10"/>
          </p:nvPr>
        </p:nvSpPr>
        <p:spPr/>
        <p:txBody>
          <a:bodyPr/>
          <a:lstStyle/>
          <a:p>
            <a:fld id="{8B1CBDF1-BEE8-4486-B9D6-02E780E092C7}" type="datetimeFigureOut">
              <a:rPr lang="en-US" smtClean="0"/>
              <a:t>8/24/2025</a:t>
            </a:fld>
            <a:endParaRPr lang="en-US"/>
          </a:p>
        </p:txBody>
      </p:sp>
      <p:sp>
        <p:nvSpPr>
          <p:cNvPr id="5" name="Footer Placeholder 4">
            <a:extLst>
              <a:ext uri="{FF2B5EF4-FFF2-40B4-BE49-F238E27FC236}">
                <a16:creationId xmlns:a16="http://schemas.microsoft.com/office/drawing/2014/main" id="{7C14D220-C574-C35A-13C7-DFEE9F554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68321-359B-9229-E037-BBF6F4E0E13E}"/>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154287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3AA6-F2C9-AB1E-7092-6437CEEDD6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8551C7-2B4F-DB45-DB61-862EFBAB3B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10568-8D43-3495-CECD-627295D64FE3}"/>
              </a:ext>
            </a:extLst>
          </p:cNvPr>
          <p:cNvSpPr>
            <a:spLocks noGrp="1"/>
          </p:cNvSpPr>
          <p:nvPr>
            <p:ph type="dt" sz="half" idx="10"/>
          </p:nvPr>
        </p:nvSpPr>
        <p:spPr/>
        <p:txBody>
          <a:bodyPr/>
          <a:lstStyle/>
          <a:p>
            <a:fld id="{8B1CBDF1-BEE8-4486-B9D6-02E780E092C7}" type="datetimeFigureOut">
              <a:rPr lang="en-US" smtClean="0"/>
              <a:t>8/24/2025</a:t>
            </a:fld>
            <a:endParaRPr lang="en-US"/>
          </a:p>
        </p:txBody>
      </p:sp>
      <p:sp>
        <p:nvSpPr>
          <p:cNvPr id="5" name="Footer Placeholder 4">
            <a:extLst>
              <a:ext uri="{FF2B5EF4-FFF2-40B4-BE49-F238E27FC236}">
                <a16:creationId xmlns:a16="http://schemas.microsoft.com/office/drawing/2014/main" id="{1543058F-C94F-59A7-B316-A536922D5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C6FFD-DC87-23C2-ACBC-F3FEB27BCA98}"/>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251404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F01FE8-BA90-54C2-D93D-9200E003B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9A778D-9653-F2BC-772A-FFF3EAD262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8A075-85F3-42F5-88FD-A5537E2AF819}"/>
              </a:ext>
            </a:extLst>
          </p:cNvPr>
          <p:cNvSpPr>
            <a:spLocks noGrp="1"/>
          </p:cNvSpPr>
          <p:nvPr>
            <p:ph type="dt" sz="half" idx="10"/>
          </p:nvPr>
        </p:nvSpPr>
        <p:spPr/>
        <p:txBody>
          <a:bodyPr/>
          <a:lstStyle/>
          <a:p>
            <a:fld id="{8B1CBDF1-BEE8-4486-B9D6-02E780E092C7}" type="datetimeFigureOut">
              <a:rPr lang="en-US" smtClean="0"/>
              <a:t>8/24/2025</a:t>
            </a:fld>
            <a:endParaRPr lang="en-US"/>
          </a:p>
        </p:txBody>
      </p:sp>
      <p:sp>
        <p:nvSpPr>
          <p:cNvPr id="5" name="Footer Placeholder 4">
            <a:extLst>
              <a:ext uri="{FF2B5EF4-FFF2-40B4-BE49-F238E27FC236}">
                <a16:creationId xmlns:a16="http://schemas.microsoft.com/office/drawing/2014/main" id="{4B31BDB6-8B3C-CBB7-4023-0E904C67D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29DC8-7CCA-5C77-97BA-64C3150AF67E}"/>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12741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4FB8-9554-934E-5CB4-9BFF26431F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A22C0-950C-D4CB-9F96-3DAE4B33F6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10FA4-36A1-F21A-8791-74ACFE93A18C}"/>
              </a:ext>
            </a:extLst>
          </p:cNvPr>
          <p:cNvSpPr>
            <a:spLocks noGrp="1"/>
          </p:cNvSpPr>
          <p:nvPr>
            <p:ph type="dt" sz="half" idx="10"/>
          </p:nvPr>
        </p:nvSpPr>
        <p:spPr/>
        <p:txBody>
          <a:bodyPr/>
          <a:lstStyle/>
          <a:p>
            <a:fld id="{8B1CBDF1-BEE8-4486-B9D6-02E780E092C7}" type="datetimeFigureOut">
              <a:rPr lang="en-US" smtClean="0"/>
              <a:t>8/24/2025</a:t>
            </a:fld>
            <a:endParaRPr lang="en-US"/>
          </a:p>
        </p:txBody>
      </p:sp>
      <p:sp>
        <p:nvSpPr>
          <p:cNvPr id="5" name="Footer Placeholder 4">
            <a:extLst>
              <a:ext uri="{FF2B5EF4-FFF2-40B4-BE49-F238E27FC236}">
                <a16:creationId xmlns:a16="http://schemas.microsoft.com/office/drawing/2014/main" id="{3DBDC9F3-DFB1-C508-5825-E57E82134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C7291D-5FBD-5388-D762-E5B99EF84AE6}"/>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37205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BB972-2A1F-5398-C12F-CEAD14CA61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887913-B038-830E-D168-5D8F22220D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D24D62-982A-0786-CB24-B62FF57F9EB4}"/>
              </a:ext>
            </a:extLst>
          </p:cNvPr>
          <p:cNvSpPr>
            <a:spLocks noGrp="1"/>
          </p:cNvSpPr>
          <p:nvPr>
            <p:ph type="dt" sz="half" idx="10"/>
          </p:nvPr>
        </p:nvSpPr>
        <p:spPr/>
        <p:txBody>
          <a:bodyPr/>
          <a:lstStyle/>
          <a:p>
            <a:fld id="{8B1CBDF1-BEE8-4486-B9D6-02E780E092C7}" type="datetimeFigureOut">
              <a:rPr lang="en-US" smtClean="0"/>
              <a:t>8/24/2025</a:t>
            </a:fld>
            <a:endParaRPr lang="en-US"/>
          </a:p>
        </p:txBody>
      </p:sp>
      <p:sp>
        <p:nvSpPr>
          <p:cNvPr id="5" name="Footer Placeholder 4">
            <a:extLst>
              <a:ext uri="{FF2B5EF4-FFF2-40B4-BE49-F238E27FC236}">
                <a16:creationId xmlns:a16="http://schemas.microsoft.com/office/drawing/2014/main" id="{9CE4A034-D599-6A56-2C99-8A9154C35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FCAA8-EA23-552B-0165-D5AD45FEA6EF}"/>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398225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0BCC-94DA-CC04-0D5F-08C85AB231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59DAA1-E4E6-C0C2-6074-80F36A5187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F75B61-8A9E-71A5-3414-820F247701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C10B00-C1BA-D23D-77BC-D3BF6EEC048E}"/>
              </a:ext>
            </a:extLst>
          </p:cNvPr>
          <p:cNvSpPr>
            <a:spLocks noGrp="1"/>
          </p:cNvSpPr>
          <p:nvPr>
            <p:ph type="dt" sz="half" idx="10"/>
          </p:nvPr>
        </p:nvSpPr>
        <p:spPr/>
        <p:txBody>
          <a:bodyPr/>
          <a:lstStyle/>
          <a:p>
            <a:fld id="{8B1CBDF1-BEE8-4486-B9D6-02E780E092C7}" type="datetimeFigureOut">
              <a:rPr lang="en-US" smtClean="0"/>
              <a:t>8/24/2025</a:t>
            </a:fld>
            <a:endParaRPr lang="en-US"/>
          </a:p>
        </p:txBody>
      </p:sp>
      <p:sp>
        <p:nvSpPr>
          <p:cNvPr id="6" name="Footer Placeholder 5">
            <a:extLst>
              <a:ext uri="{FF2B5EF4-FFF2-40B4-BE49-F238E27FC236}">
                <a16:creationId xmlns:a16="http://schemas.microsoft.com/office/drawing/2014/main" id="{C5A58631-D8BF-832C-DAAA-740926A11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A5081B-7586-E2E3-0B34-9DA62FE52544}"/>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1819913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93B5-E126-B088-C9EB-A509D36AC6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11B603-02C6-B003-72C0-055EF04C8F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B1E244-4FF2-AF5D-303E-809190900F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E21918-0E9B-75FA-1869-C7E4FA3718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0E5E8A-5396-D3CA-C4F3-C9A8267EF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14737-4A0A-8908-9C8D-B159927AA5E8}"/>
              </a:ext>
            </a:extLst>
          </p:cNvPr>
          <p:cNvSpPr>
            <a:spLocks noGrp="1"/>
          </p:cNvSpPr>
          <p:nvPr>
            <p:ph type="dt" sz="half" idx="10"/>
          </p:nvPr>
        </p:nvSpPr>
        <p:spPr/>
        <p:txBody>
          <a:bodyPr/>
          <a:lstStyle/>
          <a:p>
            <a:fld id="{8B1CBDF1-BEE8-4486-B9D6-02E780E092C7}" type="datetimeFigureOut">
              <a:rPr lang="en-US" smtClean="0"/>
              <a:t>8/24/2025</a:t>
            </a:fld>
            <a:endParaRPr lang="en-US"/>
          </a:p>
        </p:txBody>
      </p:sp>
      <p:sp>
        <p:nvSpPr>
          <p:cNvPr id="8" name="Footer Placeholder 7">
            <a:extLst>
              <a:ext uri="{FF2B5EF4-FFF2-40B4-BE49-F238E27FC236}">
                <a16:creationId xmlns:a16="http://schemas.microsoft.com/office/drawing/2014/main" id="{BDC2CC25-6EF6-D820-2880-3CCCBA0476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52983F-4358-1194-0160-6E3AFEBA4A21}"/>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35239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ED600-B358-E214-E301-403DE16F19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46351E-4EBD-E222-C9B9-533C4B0290B8}"/>
              </a:ext>
            </a:extLst>
          </p:cNvPr>
          <p:cNvSpPr>
            <a:spLocks noGrp="1"/>
          </p:cNvSpPr>
          <p:nvPr>
            <p:ph type="dt" sz="half" idx="10"/>
          </p:nvPr>
        </p:nvSpPr>
        <p:spPr/>
        <p:txBody>
          <a:bodyPr/>
          <a:lstStyle/>
          <a:p>
            <a:fld id="{8B1CBDF1-BEE8-4486-B9D6-02E780E092C7}" type="datetimeFigureOut">
              <a:rPr lang="en-US" smtClean="0"/>
              <a:t>8/24/2025</a:t>
            </a:fld>
            <a:endParaRPr lang="en-US"/>
          </a:p>
        </p:txBody>
      </p:sp>
      <p:sp>
        <p:nvSpPr>
          <p:cNvPr id="4" name="Footer Placeholder 3">
            <a:extLst>
              <a:ext uri="{FF2B5EF4-FFF2-40B4-BE49-F238E27FC236}">
                <a16:creationId xmlns:a16="http://schemas.microsoft.com/office/drawing/2014/main" id="{41CB1516-DB8E-7CD3-7D55-4BF2BC4F53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B4F716-B3EA-56AF-E6FE-8E243409525C}"/>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26113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E48961-8B18-A678-8DEB-0017314D5988}"/>
              </a:ext>
            </a:extLst>
          </p:cNvPr>
          <p:cNvSpPr>
            <a:spLocks noGrp="1"/>
          </p:cNvSpPr>
          <p:nvPr>
            <p:ph type="dt" sz="half" idx="10"/>
          </p:nvPr>
        </p:nvSpPr>
        <p:spPr/>
        <p:txBody>
          <a:bodyPr/>
          <a:lstStyle/>
          <a:p>
            <a:fld id="{8B1CBDF1-BEE8-4486-B9D6-02E780E092C7}" type="datetimeFigureOut">
              <a:rPr lang="en-US" smtClean="0"/>
              <a:t>8/24/2025</a:t>
            </a:fld>
            <a:endParaRPr lang="en-US"/>
          </a:p>
        </p:txBody>
      </p:sp>
      <p:sp>
        <p:nvSpPr>
          <p:cNvPr id="3" name="Footer Placeholder 2">
            <a:extLst>
              <a:ext uri="{FF2B5EF4-FFF2-40B4-BE49-F238E27FC236}">
                <a16:creationId xmlns:a16="http://schemas.microsoft.com/office/drawing/2014/main" id="{4DBCB6DF-6555-6EED-360C-CA32B5A734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5A105F-5BDF-F2D9-311D-51DFB20CFDCE}"/>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58934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0A87A-0950-F555-7320-02FB1A23CA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5ACF4D-CDAC-CA7E-A84E-28B61778C8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92009F-CE80-411A-632A-2F53BF4AC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706D8-ADA8-BEEA-F818-ED0F68319241}"/>
              </a:ext>
            </a:extLst>
          </p:cNvPr>
          <p:cNvSpPr>
            <a:spLocks noGrp="1"/>
          </p:cNvSpPr>
          <p:nvPr>
            <p:ph type="dt" sz="half" idx="10"/>
          </p:nvPr>
        </p:nvSpPr>
        <p:spPr/>
        <p:txBody>
          <a:bodyPr/>
          <a:lstStyle/>
          <a:p>
            <a:fld id="{8B1CBDF1-BEE8-4486-B9D6-02E780E092C7}" type="datetimeFigureOut">
              <a:rPr lang="en-US" smtClean="0"/>
              <a:t>8/24/2025</a:t>
            </a:fld>
            <a:endParaRPr lang="en-US"/>
          </a:p>
        </p:txBody>
      </p:sp>
      <p:sp>
        <p:nvSpPr>
          <p:cNvPr id="6" name="Footer Placeholder 5">
            <a:extLst>
              <a:ext uri="{FF2B5EF4-FFF2-40B4-BE49-F238E27FC236}">
                <a16:creationId xmlns:a16="http://schemas.microsoft.com/office/drawing/2014/main" id="{59FD1722-6BD9-2FE4-7966-C1120E739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E0E9D3-206F-4F23-E4A4-084EC38CC3F0}"/>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200917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2C235-B645-0F02-BA96-64D8737690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9E8B31-4BEC-D29D-7737-39F97B9FF9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D55638-BF4F-B24C-3AA1-9C00069966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9D5B5-22D6-95D9-9DD0-F93F63931A5C}"/>
              </a:ext>
            </a:extLst>
          </p:cNvPr>
          <p:cNvSpPr>
            <a:spLocks noGrp="1"/>
          </p:cNvSpPr>
          <p:nvPr>
            <p:ph type="dt" sz="half" idx="10"/>
          </p:nvPr>
        </p:nvSpPr>
        <p:spPr/>
        <p:txBody>
          <a:bodyPr/>
          <a:lstStyle/>
          <a:p>
            <a:fld id="{8B1CBDF1-BEE8-4486-B9D6-02E780E092C7}" type="datetimeFigureOut">
              <a:rPr lang="en-US" smtClean="0"/>
              <a:t>8/24/2025</a:t>
            </a:fld>
            <a:endParaRPr lang="en-US"/>
          </a:p>
        </p:txBody>
      </p:sp>
      <p:sp>
        <p:nvSpPr>
          <p:cNvPr id="6" name="Footer Placeholder 5">
            <a:extLst>
              <a:ext uri="{FF2B5EF4-FFF2-40B4-BE49-F238E27FC236}">
                <a16:creationId xmlns:a16="http://schemas.microsoft.com/office/drawing/2014/main" id="{B3BA743A-5F8C-BF16-39EE-2BD32A3011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28C6CC-CAB7-1CAF-9331-CBD52DD2378A}"/>
              </a:ext>
            </a:extLst>
          </p:cNvPr>
          <p:cNvSpPr>
            <a:spLocks noGrp="1"/>
          </p:cNvSpPr>
          <p:nvPr>
            <p:ph type="sldNum" sz="quarter" idx="12"/>
          </p:nvPr>
        </p:nvSpPr>
        <p:spPr/>
        <p:txBody>
          <a:bodyPr/>
          <a:lstStyle/>
          <a:p>
            <a:fld id="{ABAD10FF-89B7-4ACD-A194-B65037ECCD92}" type="slidenum">
              <a:rPr lang="en-US" smtClean="0"/>
              <a:t>‹#›</a:t>
            </a:fld>
            <a:endParaRPr lang="en-US"/>
          </a:p>
        </p:txBody>
      </p:sp>
    </p:spTree>
    <p:extLst>
      <p:ext uri="{BB962C8B-B14F-4D97-AF65-F5344CB8AC3E}">
        <p14:creationId xmlns:p14="http://schemas.microsoft.com/office/powerpoint/2010/main" val="253114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4AC8C-6D50-CFCB-66A4-1B49B690EE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D78FD4-C9A3-BD39-4451-764C212C44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25D05-4466-B93C-3D8B-4CB30A7DA2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CBDF1-BEE8-4486-B9D6-02E780E092C7}" type="datetimeFigureOut">
              <a:rPr lang="en-US" smtClean="0"/>
              <a:t>8/24/2025</a:t>
            </a:fld>
            <a:endParaRPr lang="en-US"/>
          </a:p>
        </p:txBody>
      </p:sp>
      <p:sp>
        <p:nvSpPr>
          <p:cNvPr id="5" name="Footer Placeholder 4">
            <a:extLst>
              <a:ext uri="{FF2B5EF4-FFF2-40B4-BE49-F238E27FC236}">
                <a16:creationId xmlns:a16="http://schemas.microsoft.com/office/drawing/2014/main" id="{EB4FBD23-7209-F139-ADA2-EC29E0C0C6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7ED941-F2EE-5D0D-A250-D72072534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D10FF-89B7-4ACD-A194-B65037ECCD92}" type="slidenum">
              <a:rPr lang="en-US" smtClean="0"/>
              <a:t>‹#›</a:t>
            </a:fld>
            <a:endParaRPr lang="en-US"/>
          </a:p>
        </p:txBody>
      </p:sp>
    </p:spTree>
    <p:extLst>
      <p:ext uri="{BB962C8B-B14F-4D97-AF65-F5344CB8AC3E}">
        <p14:creationId xmlns:p14="http://schemas.microsoft.com/office/powerpoint/2010/main" val="2328303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B49F88-9E35-08B9-FA8E-156F5E12E4CD}"/>
              </a:ext>
            </a:extLst>
          </p:cNvPr>
          <p:cNvPicPr>
            <a:picLocks noChangeAspect="1"/>
          </p:cNvPicPr>
          <p:nvPr/>
        </p:nvPicPr>
        <p:blipFill>
          <a:blip r:embed="rId2"/>
          <a:stretch>
            <a:fillRect/>
          </a:stretch>
        </p:blipFill>
        <p:spPr>
          <a:xfrm>
            <a:off x="14509" y="0"/>
            <a:ext cx="12162982" cy="6790747"/>
          </a:xfrm>
          <a:prstGeom prst="rect">
            <a:avLst/>
          </a:prstGeom>
        </p:spPr>
      </p:pic>
      <p:sp>
        <p:nvSpPr>
          <p:cNvPr id="6" name="TextBox 5">
            <a:extLst>
              <a:ext uri="{FF2B5EF4-FFF2-40B4-BE49-F238E27FC236}">
                <a16:creationId xmlns:a16="http://schemas.microsoft.com/office/drawing/2014/main" id="{B5F7C756-67A0-1867-5B10-8D1970FDD88C}"/>
              </a:ext>
            </a:extLst>
          </p:cNvPr>
          <p:cNvSpPr txBox="1"/>
          <p:nvPr/>
        </p:nvSpPr>
        <p:spPr>
          <a:xfrm>
            <a:off x="725715" y="4575799"/>
            <a:ext cx="12514729" cy="1569660"/>
          </a:xfrm>
          <a:prstGeom prst="rect">
            <a:avLst/>
          </a:prstGeom>
          <a:noFill/>
        </p:spPr>
        <p:txBody>
          <a:bodyPr wrap="square" rtlCol="0">
            <a:spAutoFit/>
          </a:bodyPr>
          <a:lstStyle/>
          <a:p>
            <a:r>
              <a:rPr lang="en-US" sz="9600" dirty="0">
                <a:latin typeface="Rockwell Nova Light" panose="02060303020205020403" pitchFamily="18" charset="0"/>
              </a:rPr>
              <a:t>2025 Popcorn Sale</a:t>
            </a:r>
          </a:p>
        </p:txBody>
      </p:sp>
      <p:sp>
        <p:nvSpPr>
          <p:cNvPr id="7" name="TextBox 6">
            <a:extLst>
              <a:ext uri="{FF2B5EF4-FFF2-40B4-BE49-F238E27FC236}">
                <a16:creationId xmlns:a16="http://schemas.microsoft.com/office/drawing/2014/main" id="{227DF35E-F523-2A3F-9ACE-4602A5E83CB8}"/>
              </a:ext>
            </a:extLst>
          </p:cNvPr>
          <p:cNvSpPr txBox="1"/>
          <p:nvPr/>
        </p:nvSpPr>
        <p:spPr>
          <a:xfrm>
            <a:off x="6605547" y="3145681"/>
            <a:ext cx="5586453" cy="1569660"/>
          </a:xfrm>
          <a:prstGeom prst="rect">
            <a:avLst/>
          </a:prstGeom>
          <a:noFill/>
        </p:spPr>
        <p:txBody>
          <a:bodyPr wrap="square" rtlCol="0">
            <a:spAutoFit/>
          </a:bodyPr>
          <a:lstStyle/>
          <a:p>
            <a:r>
              <a:rPr lang="en-US" sz="9600" b="1" dirty="0">
                <a:latin typeface="Rockwell Nova Light" panose="02060303020205020403" pitchFamily="18" charset="0"/>
              </a:rPr>
              <a:t>Unit 123</a:t>
            </a:r>
            <a:endParaRPr lang="en-US" sz="9600" dirty="0">
              <a:latin typeface="Rockwell Nova Light" panose="02060303020205020403" pitchFamily="18" charset="0"/>
            </a:endParaRPr>
          </a:p>
        </p:txBody>
      </p:sp>
    </p:spTree>
    <p:extLst>
      <p:ext uri="{BB962C8B-B14F-4D97-AF65-F5344CB8AC3E}">
        <p14:creationId xmlns:p14="http://schemas.microsoft.com/office/powerpoint/2010/main" val="2509936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FBF19A-388F-08AA-4EB5-9A2107F4EA41}"/>
              </a:ext>
            </a:extLst>
          </p:cNvPr>
          <p:cNvPicPr>
            <a:picLocks noChangeAspect="1"/>
          </p:cNvPicPr>
          <p:nvPr/>
        </p:nvPicPr>
        <p:blipFill>
          <a:blip r:embed="rId3"/>
          <a:stretch>
            <a:fillRect/>
          </a:stretch>
        </p:blipFill>
        <p:spPr>
          <a:xfrm>
            <a:off x="0" y="-297"/>
            <a:ext cx="12283972" cy="6858297"/>
          </a:xfrm>
          <a:prstGeom prst="rect">
            <a:avLst/>
          </a:prstGeom>
        </p:spPr>
      </p:pic>
      <p:sp>
        <p:nvSpPr>
          <p:cNvPr id="7" name="TextBox 6">
            <a:extLst>
              <a:ext uri="{FF2B5EF4-FFF2-40B4-BE49-F238E27FC236}">
                <a16:creationId xmlns:a16="http://schemas.microsoft.com/office/drawing/2014/main" id="{10C78005-7174-64F7-6523-C15249609B13}"/>
              </a:ext>
            </a:extLst>
          </p:cNvPr>
          <p:cNvSpPr txBox="1"/>
          <p:nvPr/>
        </p:nvSpPr>
        <p:spPr>
          <a:xfrm>
            <a:off x="3687528" y="112021"/>
            <a:ext cx="4512140" cy="923330"/>
          </a:xfrm>
          <a:prstGeom prst="rect">
            <a:avLst/>
          </a:prstGeom>
          <a:noFill/>
        </p:spPr>
        <p:txBody>
          <a:bodyPr wrap="square">
            <a:spAutoFit/>
          </a:bodyPr>
          <a:lstStyle/>
          <a:p>
            <a:pPr algn="ctr"/>
            <a:r>
              <a:rPr lang="en-US" sz="5400" b="1" dirty="0">
                <a:latin typeface="Rockwell Nova Light" panose="02060303020205020403" pitchFamily="18" charset="0"/>
              </a:rPr>
              <a:t>Ways to Sell</a:t>
            </a:r>
          </a:p>
        </p:txBody>
      </p:sp>
      <p:sp>
        <p:nvSpPr>
          <p:cNvPr id="9" name="TextBox 8">
            <a:extLst>
              <a:ext uri="{FF2B5EF4-FFF2-40B4-BE49-F238E27FC236}">
                <a16:creationId xmlns:a16="http://schemas.microsoft.com/office/drawing/2014/main" id="{BB5D8BBC-B1A0-D3A6-BEF6-E94C4F50B107}"/>
              </a:ext>
            </a:extLst>
          </p:cNvPr>
          <p:cNvSpPr txBox="1"/>
          <p:nvPr/>
        </p:nvSpPr>
        <p:spPr>
          <a:xfrm>
            <a:off x="1153427" y="1558447"/>
            <a:ext cx="6647548" cy="1200329"/>
          </a:xfrm>
          <a:prstGeom prst="rect">
            <a:avLst/>
          </a:prstGeom>
          <a:noFill/>
        </p:spPr>
        <p:txBody>
          <a:bodyPr wrap="square">
            <a:spAutoFit/>
          </a:bodyPr>
          <a:lstStyle/>
          <a:p>
            <a:r>
              <a:rPr lang="en-US" sz="1800" b="1" dirty="0">
                <a:latin typeface="Rockwell Nova Light" panose="02060303020205020403" pitchFamily="18" charset="0"/>
              </a:rPr>
              <a:t>Storefront Sales</a:t>
            </a:r>
          </a:p>
          <a:p>
            <a:pPr marL="285750" indent="-285750">
              <a:buFont typeface="Arial" panose="020B0604020202020204" pitchFamily="34" charset="0"/>
              <a:buChar char="•"/>
            </a:pPr>
            <a:r>
              <a:rPr lang="en-US" dirty="0">
                <a:latin typeface="Rockwell Nova Light" panose="02060303020205020403" pitchFamily="18" charset="0"/>
              </a:rPr>
              <a:t>Reserve storefronts (either via Trail’s End or at the unit level) and then set up booths of product to sell to foot traffic customers of that location</a:t>
            </a:r>
            <a:endParaRPr lang="en-US" sz="1800" b="1" dirty="0">
              <a:latin typeface="Rockwell Nova Light" panose="02060303020205020403" pitchFamily="18" charset="0"/>
            </a:endParaRPr>
          </a:p>
        </p:txBody>
      </p:sp>
      <p:sp>
        <p:nvSpPr>
          <p:cNvPr id="10" name="AutoShape 2" descr="No photo description available.">
            <a:extLst>
              <a:ext uri="{FF2B5EF4-FFF2-40B4-BE49-F238E27FC236}">
                <a16:creationId xmlns:a16="http://schemas.microsoft.com/office/drawing/2014/main" id="{263157B5-C940-514D-AB2C-369233B824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A0B1DBC3-FE99-99FF-D3CC-80CFDD4D8770}"/>
              </a:ext>
            </a:extLst>
          </p:cNvPr>
          <p:cNvSpPr txBox="1"/>
          <p:nvPr/>
        </p:nvSpPr>
        <p:spPr>
          <a:xfrm>
            <a:off x="1153427" y="2981235"/>
            <a:ext cx="6750450" cy="1200329"/>
          </a:xfrm>
          <a:prstGeom prst="rect">
            <a:avLst/>
          </a:prstGeom>
          <a:noFill/>
        </p:spPr>
        <p:txBody>
          <a:bodyPr wrap="square">
            <a:spAutoFit/>
          </a:bodyPr>
          <a:lstStyle/>
          <a:p>
            <a:r>
              <a:rPr lang="en-US" sz="1800" b="1" dirty="0">
                <a:latin typeface="Rockwell Nova Light" panose="02060303020205020403" pitchFamily="18" charset="0"/>
              </a:rPr>
              <a:t>Wagon Sales</a:t>
            </a:r>
          </a:p>
          <a:p>
            <a:pPr marL="285750" indent="-285750">
              <a:buFont typeface="Arial" panose="020B0604020202020204" pitchFamily="34" charset="0"/>
              <a:buChar char="•"/>
            </a:pPr>
            <a:r>
              <a:rPr lang="en-US" dirty="0">
                <a:latin typeface="Rockwell Nova Light" panose="02060303020205020403" pitchFamily="18" charset="0"/>
              </a:rPr>
              <a:t>Go door to door in your neighborhood, or out to friends and family. They can either buy product on the spot or place an order for delivery later.</a:t>
            </a:r>
            <a:endParaRPr lang="en-US" sz="1800" b="1" dirty="0">
              <a:latin typeface="Rockwell Nova Light" panose="02060303020205020403" pitchFamily="18" charset="0"/>
            </a:endParaRPr>
          </a:p>
        </p:txBody>
      </p:sp>
      <p:sp>
        <p:nvSpPr>
          <p:cNvPr id="15" name="AutoShape 4" descr="5 Reasons Why You Should Buy Scout Popcorn - Mike's Amazing Dad Blog">
            <a:extLst>
              <a:ext uri="{FF2B5EF4-FFF2-40B4-BE49-F238E27FC236}">
                <a16:creationId xmlns:a16="http://schemas.microsoft.com/office/drawing/2014/main" id="{6C577533-0A8E-71B1-2CC5-15BC07DBDAF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4B55C02E-A08C-552F-FDFC-9332151A422A}"/>
              </a:ext>
            </a:extLst>
          </p:cNvPr>
          <p:cNvSpPr txBox="1"/>
          <p:nvPr/>
        </p:nvSpPr>
        <p:spPr>
          <a:xfrm>
            <a:off x="1240969" y="4404023"/>
            <a:ext cx="9405257" cy="1200329"/>
          </a:xfrm>
          <a:prstGeom prst="rect">
            <a:avLst/>
          </a:prstGeom>
          <a:noFill/>
        </p:spPr>
        <p:txBody>
          <a:bodyPr wrap="square">
            <a:spAutoFit/>
          </a:bodyPr>
          <a:lstStyle/>
          <a:p>
            <a:r>
              <a:rPr lang="en-US" sz="1800" b="1" dirty="0">
                <a:latin typeface="Rockwell Nova Light" panose="02060303020205020403" pitchFamily="18" charset="0"/>
              </a:rPr>
              <a:t>Online Direct</a:t>
            </a:r>
          </a:p>
          <a:p>
            <a:pPr marL="285750" indent="-285750">
              <a:buFont typeface="Arial" panose="020B0604020202020204" pitchFamily="34" charset="0"/>
              <a:buChar char="•"/>
            </a:pPr>
            <a:r>
              <a:rPr lang="en-US" dirty="0">
                <a:latin typeface="Rockwell Nova Light" panose="02060303020205020403" pitchFamily="18" charset="0"/>
              </a:rPr>
              <a:t>Each Scout has a link that they can give out for their online store. Anything ordered via this link will be shipped directly to the customer. Online assortment may differ from on hand inventory. All shipping is $5.99/order</a:t>
            </a:r>
          </a:p>
        </p:txBody>
      </p:sp>
      <p:pic>
        <p:nvPicPr>
          <p:cNvPr id="6" name="Picture 5" descr="A table with a table with a table with a table with a table with a table with a table with a table with a table with a table with a table with a table with a table with&#10;&#10;Description automatically generated">
            <a:extLst>
              <a:ext uri="{FF2B5EF4-FFF2-40B4-BE49-F238E27FC236}">
                <a16:creationId xmlns:a16="http://schemas.microsoft.com/office/drawing/2014/main" id="{3415E09B-AE86-F8FD-AFD3-D2D72CAC4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0981" y="1688021"/>
            <a:ext cx="3419992" cy="2411204"/>
          </a:xfrm>
          <a:prstGeom prst="rect">
            <a:avLst/>
          </a:prstGeom>
        </p:spPr>
      </p:pic>
    </p:spTree>
    <p:extLst>
      <p:ext uri="{BB962C8B-B14F-4D97-AF65-F5344CB8AC3E}">
        <p14:creationId xmlns:p14="http://schemas.microsoft.com/office/powerpoint/2010/main" val="3778246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C8D52A-74C7-B86D-F28F-FDF75A323EBA}"/>
              </a:ext>
            </a:extLst>
          </p:cNvPr>
          <p:cNvPicPr>
            <a:picLocks noChangeAspect="1"/>
          </p:cNvPicPr>
          <p:nvPr/>
        </p:nvPicPr>
        <p:blipFill>
          <a:blip r:embed="rId3"/>
          <a:stretch>
            <a:fillRect/>
          </a:stretch>
        </p:blipFill>
        <p:spPr>
          <a:xfrm>
            <a:off x="0" y="-297"/>
            <a:ext cx="12283972" cy="6858297"/>
          </a:xfrm>
          <a:prstGeom prst="rect">
            <a:avLst/>
          </a:prstGeom>
        </p:spPr>
      </p:pic>
      <p:sp>
        <p:nvSpPr>
          <p:cNvPr id="7" name="TextBox 6">
            <a:extLst>
              <a:ext uri="{FF2B5EF4-FFF2-40B4-BE49-F238E27FC236}">
                <a16:creationId xmlns:a16="http://schemas.microsoft.com/office/drawing/2014/main" id="{10C78005-7174-64F7-6523-C15249609B13}"/>
              </a:ext>
            </a:extLst>
          </p:cNvPr>
          <p:cNvSpPr txBox="1"/>
          <p:nvPr/>
        </p:nvSpPr>
        <p:spPr>
          <a:xfrm>
            <a:off x="1100007" y="183724"/>
            <a:ext cx="9991986" cy="923330"/>
          </a:xfrm>
          <a:prstGeom prst="rect">
            <a:avLst/>
          </a:prstGeom>
          <a:noFill/>
        </p:spPr>
        <p:txBody>
          <a:bodyPr wrap="square">
            <a:spAutoFit/>
          </a:bodyPr>
          <a:lstStyle/>
          <a:p>
            <a:pPr algn="ctr"/>
            <a:r>
              <a:rPr lang="en-US" sz="5400" b="1" dirty="0">
                <a:latin typeface="Rockwell Nova Light" panose="02060303020205020403" pitchFamily="18" charset="0"/>
              </a:rPr>
              <a:t>Trail’s End</a:t>
            </a:r>
          </a:p>
        </p:txBody>
      </p:sp>
      <p:sp>
        <p:nvSpPr>
          <p:cNvPr id="4" name="TextBox 3">
            <a:extLst>
              <a:ext uri="{FF2B5EF4-FFF2-40B4-BE49-F238E27FC236}">
                <a16:creationId xmlns:a16="http://schemas.microsoft.com/office/drawing/2014/main" id="{14A82282-1A43-6354-44F7-26940B7B028C}"/>
              </a:ext>
            </a:extLst>
          </p:cNvPr>
          <p:cNvSpPr txBox="1"/>
          <p:nvPr/>
        </p:nvSpPr>
        <p:spPr>
          <a:xfrm>
            <a:off x="3871218" y="1535852"/>
            <a:ext cx="6958707" cy="3139321"/>
          </a:xfrm>
          <a:prstGeom prst="rect">
            <a:avLst/>
          </a:prstGeom>
          <a:noFill/>
        </p:spPr>
        <p:txBody>
          <a:bodyPr wrap="square">
            <a:spAutoFit/>
          </a:bodyPr>
          <a:lstStyle/>
          <a:p>
            <a:pPr marL="285750" indent="-285750">
              <a:buFont typeface="Arial" panose="020B0604020202020204" pitchFamily="34" charset="0"/>
              <a:buChar char="•"/>
            </a:pPr>
            <a:r>
              <a:rPr lang="en-US" dirty="0">
                <a:latin typeface="Rockwell Nova Light" panose="02060303020205020403" pitchFamily="18" charset="0"/>
              </a:rPr>
              <a:t>MUST record all sales via the app to qualify</a:t>
            </a:r>
          </a:p>
          <a:p>
            <a:pPr marL="285750" indent="-285750">
              <a:buFont typeface="Arial" panose="020B0604020202020204" pitchFamily="34" charset="0"/>
              <a:buChar char="•"/>
            </a:pPr>
            <a:r>
              <a:rPr lang="en-US" dirty="0">
                <a:latin typeface="Rockwell Nova Light" panose="02060303020205020403" pitchFamily="18" charset="0"/>
              </a:rPr>
              <a:t>Scouts earn points</a:t>
            </a:r>
          </a:p>
          <a:p>
            <a:pPr marL="742950" lvl="1" indent="-285750">
              <a:buFont typeface="Arial" panose="020B0604020202020204" pitchFamily="34" charset="0"/>
              <a:buChar char="•"/>
            </a:pPr>
            <a:r>
              <a:rPr lang="en-US" dirty="0">
                <a:latin typeface="Rockwell Nova Light" panose="02060303020205020403" pitchFamily="18" charset="0"/>
              </a:rPr>
              <a:t>1.25 points for every $1 sold app credit card and online</a:t>
            </a:r>
          </a:p>
          <a:p>
            <a:pPr marL="742950" lvl="1" indent="-285750">
              <a:buFont typeface="Arial" panose="020B0604020202020204" pitchFamily="34" charset="0"/>
              <a:buChar char="•"/>
            </a:pPr>
            <a:r>
              <a:rPr lang="en-US" dirty="0">
                <a:latin typeface="Rockwell Nova Light" panose="02060303020205020403" pitchFamily="18" charset="0"/>
              </a:rPr>
              <a:t>1 point for every $1 sold app cash</a:t>
            </a:r>
          </a:p>
          <a:p>
            <a:pPr marL="742950" lvl="1" indent="-285750">
              <a:buFont typeface="Arial" panose="020B0604020202020204" pitchFamily="34" charset="0"/>
              <a:buChar char="•"/>
            </a:pPr>
            <a:r>
              <a:rPr lang="en-US" b="1" dirty="0">
                <a:latin typeface="Rockwell Nova Light" panose="02060303020205020403" pitchFamily="18" charset="0"/>
              </a:rPr>
              <a:t>NEW</a:t>
            </a:r>
            <a:r>
              <a:rPr lang="en-US" dirty="0">
                <a:latin typeface="Rockwell Nova Light" panose="02060303020205020403" pitchFamily="18" charset="0"/>
              </a:rPr>
              <a:t>: All Heroes &amp; Helpers sales earn additional .5 points per $1</a:t>
            </a:r>
            <a:endParaRPr lang="en-US" b="1" dirty="0">
              <a:latin typeface="Rockwell Nova Light" panose="02060303020205020403" pitchFamily="18" charset="0"/>
            </a:endParaRPr>
          </a:p>
          <a:p>
            <a:pPr marL="285750" indent="-285750">
              <a:buFont typeface="Arial" panose="020B0604020202020204" pitchFamily="34" charset="0"/>
              <a:buChar char="•"/>
            </a:pPr>
            <a:r>
              <a:rPr lang="en-US" dirty="0">
                <a:latin typeface="Rockwell Nova Light" panose="02060303020205020403" pitchFamily="18" charset="0"/>
              </a:rPr>
              <a:t>Unit Leaders submit Rewards at the end of the season and Scouts claim them in their app. </a:t>
            </a:r>
          </a:p>
          <a:p>
            <a:pPr marL="285750" indent="-285750">
              <a:buFont typeface="Arial" panose="020B0604020202020204" pitchFamily="34" charset="0"/>
              <a:buChar char="•"/>
            </a:pPr>
            <a:r>
              <a:rPr lang="en-US" b="1" dirty="0">
                <a:latin typeface="Rockwell Nova Light" panose="02060303020205020403" pitchFamily="18" charset="0"/>
              </a:rPr>
              <a:t>NEW: </a:t>
            </a:r>
            <a:r>
              <a:rPr lang="en-US" dirty="0">
                <a:latin typeface="Rockwell Nova Light" panose="02060303020205020403" pitchFamily="18" charset="0"/>
              </a:rPr>
              <a:t> Choose from multiple stores for your gift cards; Amazon, Target, Dick’s Sporting Goods, Nintendo, and MORE!</a:t>
            </a:r>
            <a:endParaRPr lang="en-US" sz="2000" dirty="0">
              <a:latin typeface="Rockwell Nova Light" panose="02060303020205020403" pitchFamily="18" charset="0"/>
            </a:endParaRPr>
          </a:p>
        </p:txBody>
      </p:sp>
      <p:sp>
        <p:nvSpPr>
          <p:cNvPr id="16" name="TextBox 15">
            <a:extLst>
              <a:ext uri="{FF2B5EF4-FFF2-40B4-BE49-F238E27FC236}">
                <a16:creationId xmlns:a16="http://schemas.microsoft.com/office/drawing/2014/main" id="{ED84FC7F-21BD-58DB-9CFA-ADCB27EBBE5C}"/>
              </a:ext>
            </a:extLst>
          </p:cNvPr>
          <p:cNvSpPr txBox="1"/>
          <p:nvPr/>
        </p:nvSpPr>
        <p:spPr>
          <a:xfrm>
            <a:off x="3618059" y="4998983"/>
            <a:ext cx="7716357" cy="323165"/>
          </a:xfrm>
          <a:prstGeom prst="rect">
            <a:avLst/>
          </a:prstGeom>
          <a:noFill/>
        </p:spPr>
        <p:txBody>
          <a:bodyPr wrap="square">
            <a:spAutoFit/>
          </a:bodyPr>
          <a:lstStyle/>
          <a:p>
            <a:pPr lvl="1"/>
            <a:r>
              <a:rPr lang="en-US" sz="1500" b="1" i="0" dirty="0">
                <a:solidFill>
                  <a:srgbClr val="000000"/>
                </a:solidFill>
                <a:effectLst/>
                <a:latin typeface="Rockwell Nova Light" panose="02060303020205020403" pitchFamily="18" charset="0"/>
              </a:rPr>
              <a:t>*All sales must be recorded in the app to qualify for any Trail's End rewards </a:t>
            </a:r>
            <a:endParaRPr lang="en-US" sz="1500" b="1" dirty="0">
              <a:solidFill>
                <a:srgbClr val="000000"/>
              </a:solidFill>
              <a:effectLst/>
              <a:latin typeface="Rockwell Nova Light" panose="02060303020205020403" pitchFamily="18" charset="0"/>
            </a:endParaRPr>
          </a:p>
        </p:txBody>
      </p:sp>
      <p:pic>
        <p:nvPicPr>
          <p:cNvPr id="9" name="Picture 8">
            <a:extLst>
              <a:ext uri="{FF2B5EF4-FFF2-40B4-BE49-F238E27FC236}">
                <a16:creationId xmlns:a16="http://schemas.microsoft.com/office/drawing/2014/main" id="{6059762E-C322-68A6-8CC8-BEDF8B3EDC02}"/>
              </a:ext>
            </a:extLst>
          </p:cNvPr>
          <p:cNvPicPr>
            <a:picLocks noChangeAspect="1"/>
          </p:cNvPicPr>
          <p:nvPr/>
        </p:nvPicPr>
        <p:blipFill>
          <a:blip r:embed="rId4"/>
          <a:stretch>
            <a:fillRect/>
          </a:stretch>
        </p:blipFill>
        <p:spPr>
          <a:xfrm>
            <a:off x="253159" y="1043339"/>
            <a:ext cx="3364900" cy="5324677"/>
          </a:xfrm>
          <a:prstGeom prst="rect">
            <a:avLst/>
          </a:prstGeom>
        </p:spPr>
      </p:pic>
    </p:spTree>
    <p:extLst>
      <p:ext uri="{BB962C8B-B14F-4D97-AF65-F5344CB8AC3E}">
        <p14:creationId xmlns:p14="http://schemas.microsoft.com/office/powerpoint/2010/main" val="396675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6C9BD7-B5F6-F5E4-9CC4-612E5239E9CF}"/>
              </a:ext>
            </a:extLst>
          </p:cNvPr>
          <p:cNvPicPr>
            <a:picLocks noChangeAspect="1"/>
          </p:cNvPicPr>
          <p:nvPr/>
        </p:nvPicPr>
        <p:blipFill>
          <a:blip r:embed="rId3"/>
          <a:stretch>
            <a:fillRect/>
          </a:stretch>
        </p:blipFill>
        <p:spPr>
          <a:xfrm>
            <a:off x="0" y="-297"/>
            <a:ext cx="12283972" cy="6858297"/>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145025"/>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Council</a:t>
            </a:r>
          </a:p>
        </p:txBody>
      </p:sp>
      <p:sp>
        <p:nvSpPr>
          <p:cNvPr id="4" name="TextBox 3">
            <a:extLst>
              <a:ext uri="{FF2B5EF4-FFF2-40B4-BE49-F238E27FC236}">
                <a16:creationId xmlns:a16="http://schemas.microsoft.com/office/drawing/2014/main" id="{43E91E4E-9892-C8F2-DB06-C0A8BB05DBBC}"/>
              </a:ext>
            </a:extLst>
          </p:cNvPr>
          <p:cNvSpPr txBox="1"/>
          <p:nvPr/>
        </p:nvSpPr>
        <p:spPr>
          <a:xfrm>
            <a:off x="1446242" y="4889781"/>
            <a:ext cx="9011653" cy="584775"/>
          </a:xfrm>
          <a:prstGeom prst="rect">
            <a:avLst/>
          </a:prstGeom>
          <a:noFill/>
        </p:spPr>
        <p:txBody>
          <a:bodyPr wrap="square">
            <a:spAutoFit/>
          </a:bodyPr>
          <a:lstStyle/>
          <a:p>
            <a:pPr algn="ctr"/>
            <a:r>
              <a:rPr lang="en-US" sz="1600" b="1" dirty="0">
                <a:latin typeface="Rockwell Nova Light" panose="02060303020205020403" pitchFamily="18" charset="0"/>
              </a:rPr>
              <a:t>To qualify for any of the rewards provided by council, sales must be recorded in the app. </a:t>
            </a:r>
            <a:br>
              <a:rPr lang="en-US" sz="1600" b="1" dirty="0">
                <a:latin typeface="Rockwell Nova Light" panose="02060303020205020403" pitchFamily="18" charset="0"/>
              </a:rPr>
            </a:br>
            <a:r>
              <a:rPr lang="en-US" sz="1600" b="1" dirty="0">
                <a:latin typeface="Rockwell Nova Light" panose="02060303020205020403" pitchFamily="18" charset="0"/>
              </a:rPr>
              <a:t>All prizes not picked up/received by January 31</a:t>
            </a:r>
            <a:r>
              <a:rPr lang="en-US" sz="1600" b="1" baseline="30000" dirty="0">
                <a:latin typeface="Rockwell Nova Light" panose="02060303020205020403" pitchFamily="18" charset="0"/>
              </a:rPr>
              <a:t>st</a:t>
            </a:r>
            <a:r>
              <a:rPr lang="en-US" sz="1600" b="1" dirty="0">
                <a:latin typeface="Rockwell Nova Light" panose="02060303020205020403" pitchFamily="18" charset="0"/>
              </a:rPr>
              <a:t>, 2026 are forfeited.</a:t>
            </a:r>
          </a:p>
        </p:txBody>
      </p:sp>
      <p:sp>
        <p:nvSpPr>
          <p:cNvPr id="8" name="TextBox 7">
            <a:extLst>
              <a:ext uri="{FF2B5EF4-FFF2-40B4-BE49-F238E27FC236}">
                <a16:creationId xmlns:a16="http://schemas.microsoft.com/office/drawing/2014/main" id="{253E2BF1-5E4B-5ECA-9047-4B9A364BA0D9}"/>
              </a:ext>
            </a:extLst>
          </p:cNvPr>
          <p:cNvSpPr txBox="1"/>
          <p:nvPr/>
        </p:nvSpPr>
        <p:spPr>
          <a:xfrm>
            <a:off x="1224151" y="1339615"/>
            <a:ext cx="9835669" cy="646331"/>
          </a:xfrm>
          <a:prstGeom prst="rect">
            <a:avLst/>
          </a:prstGeom>
          <a:noFill/>
        </p:spPr>
        <p:txBody>
          <a:bodyPr wrap="square">
            <a:spAutoFit/>
          </a:bodyPr>
          <a:lstStyle/>
          <a:p>
            <a:r>
              <a:rPr lang="en-US" dirty="0">
                <a:latin typeface="Rockwell Nova Light" panose="02060303020205020403" pitchFamily="18" charset="0"/>
              </a:rPr>
              <a:t>Each year the council offers additional rewards for our scouts! See below for this year’s details. All prizes are based on sales recorded in the app by 10/28 at 11:59PM.</a:t>
            </a:r>
          </a:p>
        </p:txBody>
      </p:sp>
      <p:graphicFrame>
        <p:nvGraphicFramePr>
          <p:cNvPr id="11" name="Table 10">
            <a:extLst>
              <a:ext uri="{FF2B5EF4-FFF2-40B4-BE49-F238E27FC236}">
                <a16:creationId xmlns:a16="http://schemas.microsoft.com/office/drawing/2014/main" id="{8041C40C-BB29-C978-3F66-7EE1EAC5619A}"/>
              </a:ext>
            </a:extLst>
          </p:cNvPr>
          <p:cNvGraphicFramePr>
            <a:graphicFrameLocks noGrp="1"/>
          </p:cNvGraphicFramePr>
          <p:nvPr>
            <p:extLst>
              <p:ext uri="{D42A27DB-BD31-4B8C-83A1-F6EECF244321}">
                <p14:modId xmlns:p14="http://schemas.microsoft.com/office/powerpoint/2010/main" val="2453026321"/>
              </p:ext>
            </p:extLst>
          </p:nvPr>
        </p:nvGraphicFramePr>
        <p:xfrm>
          <a:off x="2505432" y="2380314"/>
          <a:ext cx="6893274" cy="1828800"/>
        </p:xfrm>
        <a:graphic>
          <a:graphicData uri="http://schemas.openxmlformats.org/drawingml/2006/table">
            <a:tbl>
              <a:tblPr/>
              <a:tblGrid>
                <a:gridCol w="1649934">
                  <a:extLst>
                    <a:ext uri="{9D8B030D-6E8A-4147-A177-3AD203B41FA5}">
                      <a16:colId xmlns:a16="http://schemas.microsoft.com/office/drawing/2014/main" val="2640032008"/>
                    </a:ext>
                  </a:extLst>
                </a:gridCol>
                <a:gridCol w="798779">
                  <a:extLst>
                    <a:ext uri="{9D8B030D-6E8A-4147-A177-3AD203B41FA5}">
                      <a16:colId xmlns:a16="http://schemas.microsoft.com/office/drawing/2014/main" val="1185280984"/>
                    </a:ext>
                  </a:extLst>
                </a:gridCol>
                <a:gridCol w="1582549">
                  <a:extLst>
                    <a:ext uri="{9D8B030D-6E8A-4147-A177-3AD203B41FA5}">
                      <a16:colId xmlns:a16="http://schemas.microsoft.com/office/drawing/2014/main" val="1450975729"/>
                    </a:ext>
                  </a:extLst>
                </a:gridCol>
                <a:gridCol w="1431006">
                  <a:extLst>
                    <a:ext uri="{9D8B030D-6E8A-4147-A177-3AD203B41FA5}">
                      <a16:colId xmlns:a16="http://schemas.microsoft.com/office/drawing/2014/main" val="4051835210"/>
                    </a:ext>
                  </a:extLst>
                </a:gridCol>
                <a:gridCol w="1431006">
                  <a:extLst>
                    <a:ext uri="{9D8B030D-6E8A-4147-A177-3AD203B41FA5}">
                      <a16:colId xmlns:a16="http://schemas.microsoft.com/office/drawing/2014/main" val="1831599485"/>
                    </a:ext>
                  </a:extLst>
                </a:gridCol>
              </a:tblGrid>
              <a:tr h="365760">
                <a:tc>
                  <a:txBody>
                    <a:bodyPr/>
                    <a:lstStyle/>
                    <a:p>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b="1" dirty="0">
                          <a:latin typeface="Rockwell Nova Light" panose="02060303020205020403" pitchFamily="18" charset="0"/>
                        </a:rPr>
                        <a:t>Patch</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b="1" dirty="0">
                          <a:latin typeface="Rockwell Nova Light" panose="02060303020205020403" pitchFamily="18" charset="0"/>
                        </a:rPr>
                        <a:t>Popcorn Ball</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b="1" dirty="0">
                          <a:latin typeface="Rockwell Nova Light" panose="02060303020205020403" pitchFamily="18" charset="0"/>
                        </a:rPr>
                        <a:t>Spin Party</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b="1" dirty="0">
                          <a:latin typeface="Rockwell Nova Light" panose="02060303020205020403" pitchFamily="18" charset="0"/>
                        </a:rPr>
                        <a:t>Trophy</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701106"/>
                  </a:ext>
                </a:extLst>
              </a:tr>
              <a:tr h="365760">
                <a:tc>
                  <a:txBody>
                    <a:bodyPr/>
                    <a:lstStyle/>
                    <a:p>
                      <a:r>
                        <a:rPr lang="en-US" sz="1800" b="1">
                          <a:latin typeface="Rockwell Nova Light" panose="02060303020205020403" pitchFamily="18" charset="0"/>
                        </a:rPr>
                        <a:t>All Sellers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014430"/>
                  </a:ext>
                </a:extLst>
              </a:tr>
              <a:tr h="365760">
                <a:tc>
                  <a:txBody>
                    <a:bodyPr/>
                    <a:lstStyle/>
                    <a:p>
                      <a:r>
                        <a:rPr lang="en-US" sz="1800" b="1">
                          <a:latin typeface="Rockwell Nova Light" panose="02060303020205020403" pitchFamily="18" charset="0"/>
                        </a:rPr>
                        <a:t>$1500 Club</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361476"/>
                  </a:ext>
                </a:extLst>
              </a:tr>
              <a:tr h="365760">
                <a:tc>
                  <a:txBody>
                    <a:bodyPr/>
                    <a:lstStyle/>
                    <a:p>
                      <a:r>
                        <a:rPr lang="en-US" sz="1800" b="1" dirty="0">
                          <a:latin typeface="Rockwell Nova Light" panose="02060303020205020403" pitchFamily="18" charset="0"/>
                        </a:rPr>
                        <a:t>Top 50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en-US" sz="1800" dirty="0">
                        <a:latin typeface="Rockwell Nova Light" panose="02060303020205020403" pitchFamily="18"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75092"/>
                  </a:ext>
                </a:extLst>
              </a:tr>
              <a:tr h="365760">
                <a:tc>
                  <a:txBody>
                    <a:bodyPr/>
                    <a:lstStyle/>
                    <a:p>
                      <a:r>
                        <a:rPr lang="en-US" sz="1800" b="1" dirty="0">
                          <a:latin typeface="Rockwell Nova Light" panose="02060303020205020403" pitchFamily="18" charset="0"/>
                        </a:rPr>
                        <a:t>Top 10</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800" dirty="0">
                          <a:latin typeface="Rockwell Nova Light" panose="02060303020205020403" pitchFamily="18" charset="0"/>
                        </a:rPr>
                        <a:t>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745198"/>
                  </a:ext>
                </a:extLst>
              </a:tr>
            </a:tbl>
          </a:graphicData>
        </a:graphic>
      </p:graphicFrame>
      <p:sp>
        <p:nvSpPr>
          <p:cNvPr id="12" name="Rectangle 1">
            <a:extLst>
              <a:ext uri="{FF2B5EF4-FFF2-40B4-BE49-F238E27FC236}">
                <a16:creationId xmlns:a16="http://schemas.microsoft.com/office/drawing/2014/main" id="{26A3C5BD-9A5B-814A-BC72-EFC928A79548}"/>
              </a:ext>
            </a:extLst>
          </p:cNvPr>
          <p:cNvSpPr>
            <a:spLocks noChangeArrowheads="1"/>
          </p:cNvSpPr>
          <p:nvPr/>
        </p:nvSpPr>
        <p:spPr bwMode="auto">
          <a:xfrm>
            <a:off x="838200" y="2903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41911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D1A8F9-8C2B-0A73-13BF-9964D5D1C32B}"/>
              </a:ext>
            </a:extLst>
          </p:cNvPr>
          <p:cNvPicPr>
            <a:picLocks noChangeAspect="1"/>
          </p:cNvPicPr>
          <p:nvPr/>
        </p:nvPicPr>
        <p:blipFill>
          <a:blip r:embed="rId3"/>
          <a:stretch>
            <a:fillRect/>
          </a:stretch>
        </p:blipFill>
        <p:spPr>
          <a:xfrm>
            <a:off x="0" y="-297"/>
            <a:ext cx="12283972" cy="6858297"/>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185652"/>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Unit</a:t>
            </a:r>
          </a:p>
        </p:txBody>
      </p:sp>
      <p:sp>
        <p:nvSpPr>
          <p:cNvPr id="12" name="Rectangle 1">
            <a:extLst>
              <a:ext uri="{FF2B5EF4-FFF2-40B4-BE49-F238E27FC236}">
                <a16:creationId xmlns:a16="http://schemas.microsoft.com/office/drawing/2014/main" id="{26A3C5BD-9A5B-814A-BC72-EFC928A79548}"/>
              </a:ext>
            </a:extLst>
          </p:cNvPr>
          <p:cNvSpPr>
            <a:spLocks noChangeArrowheads="1"/>
          </p:cNvSpPr>
          <p:nvPr/>
        </p:nvSpPr>
        <p:spPr bwMode="auto">
          <a:xfrm>
            <a:off x="838200" y="2903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69820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249744-555C-DCF9-9EDB-C16F15B1301A}"/>
              </a:ext>
            </a:extLst>
          </p:cNvPr>
          <p:cNvPicPr>
            <a:picLocks noChangeAspect="1"/>
          </p:cNvPicPr>
          <p:nvPr/>
        </p:nvPicPr>
        <p:blipFill>
          <a:blip r:embed="rId3"/>
          <a:stretch>
            <a:fillRect/>
          </a:stretch>
        </p:blipFill>
        <p:spPr>
          <a:xfrm>
            <a:off x="0" y="-297"/>
            <a:ext cx="12283972" cy="6858297"/>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185652"/>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Unit Specific Information</a:t>
            </a:r>
          </a:p>
        </p:txBody>
      </p:sp>
      <p:sp>
        <p:nvSpPr>
          <p:cNvPr id="12" name="Rectangle 1">
            <a:extLst>
              <a:ext uri="{FF2B5EF4-FFF2-40B4-BE49-F238E27FC236}">
                <a16:creationId xmlns:a16="http://schemas.microsoft.com/office/drawing/2014/main" id="{26A3C5BD-9A5B-814A-BC72-EFC928A79548}"/>
              </a:ext>
            </a:extLst>
          </p:cNvPr>
          <p:cNvSpPr>
            <a:spLocks noChangeArrowheads="1"/>
          </p:cNvSpPr>
          <p:nvPr/>
        </p:nvSpPr>
        <p:spPr bwMode="auto">
          <a:xfrm>
            <a:off x="838200" y="2903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21490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3498E8-9FDE-8CFF-19D5-6A521CF84AB7}"/>
              </a:ext>
            </a:extLst>
          </p:cNvPr>
          <p:cNvPicPr>
            <a:picLocks noChangeAspect="1"/>
          </p:cNvPicPr>
          <p:nvPr/>
        </p:nvPicPr>
        <p:blipFill>
          <a:blip r:embed="rId2"/>
          <a:stretch>
            <a:fillRect/>
          </a:stretch>
        </p:blipFill>
        <p:spPr>
          <a:xfrm>
            <a:off x="0" y="-297"/>
            <a:ext cx="12283972" cy="6858297"/>
          </a:xfrm>
          <a:prstGeom prst="rect">
            <a:avLst/>
          </a:prstGeom>
        </p:spPr>
      </p:pic>
      <p:sp>
        <p:nvSpPr>
          <p:cNvPr id="7" name="TextBox 6">
            <a:extLst>
              <a:ext uri="{FF2B5EF4-FFF2-40B4-BE49-F238E27FC236}">
                <a16:creationId xmlns:a16="http://schemas.microsoft.com/office/drawing/2014/main" id="{10C78005-7174-64F7-6523-C15249609B13}"/>
              </a:ext>
            </a:extLst>
          </p:cNvPr>
          <p:cNvSpPr txBox="1"/>
          <p:nvPr/>
        </p:nvSpPr>
        <p:spPr>
          <a:xfrm>
            <a:off x="3243508" y="2767280"/>
            <a:ext cx="5704984" cy="1323439"/>
          </a:xfrm>
          <a:prstGeom prst="rect">
            <a:avLst/>
          </a:prstGeom>
          <a:noFill/>
        </p:spPr>
        <p:txBody>
          <a:bodyPr wrap="square">
            <a:spAutoFit/>
          </a:bodyPr>
          <a:lstStyle/>
          <a:p>
            <a:pPr algn="ctr"/>
            <a:r>
              <a:rPr lang="en-US" sz="8000" b="1" dirty="0">
                <a:latin typeface="Rockwell Nova Light" panose="02060303020205020403" pitchFamily="18" charset="0"/>
              </a:rPr>
              <a:t>Questions?</a:t>
            </a:r>
          </a:p>
        </p:txBody>
      </p:sp>
    </p:spTree>
    <p:extLst>
      <p:ext uri="{BB962C8B-B14F-4D97-AF65-F5344CB8AC3E}">
        <p14:creationId xmlns:p14="http://schemas.microsoft.com/office/powerpoint/2010/main" val="1636087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2C97AC-0173-49FE-B46B-D2A5C9D1E09E}"/>
              </a:ext>
            </a:extLst>
          </p:cNvPr>
          <p:cNvPicPr>
            <a:picLocks noChangeAspect="1"/>
          </p:cNvPicPr>
          <p:nvPr/>
        </p:nvPicPr>
        <p:blipFill>
          <a:blip r:embed="rId3"/>
          <a:stretch>
            <a:fillRect/>
          </a:stretch>
        </p:blipFill>
        <p:spPr>
          <a:xfrm>
            <a:off x="-23127" y="0"/>
            <a:ext cx="12238253" cy="6832771"/>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1" y="211083"/>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Kick Off Outline</a:t>
            </a:r>
          </a:p>
        </p:txBody>
      </p:sp>
      <p:sp>
        <p:nvSpPr>
          <p:cNvPr id="4" name="TextBox 3">
            <a:extLst>
              <a:ext uri="{FF2B5EF4-FFF2-40B4-BE49-F238E27FC236}">
                <a16:creationId xmlns:a16="http://schemas.microsoft.com/office/drawing/2014/main" id="{528C37A1-F0B2-845A-4DA8-C36A13A78480}"/>
              </a:ext>
            </a:extLst>
          </p:cNvPr>
          <p:cNvSpPr txBox="1"/>
          <p:nvPr/>
        </p:nvSpPr>
        <p:spPr>
          <a:xfrm>
            <a:off x="1129791" y="1413063"/>
            <a:ext cx="9932413" cy="4801314"/>
          </a:xfrm>
          <a:prstGeom prst="rect">
            <a:avLst/>
          </a:prstGeom>
          <a:noFill/>
        </p:spPr>
        <p:txBody>
          <a:bodyPr wrap="square">
            <a:spAutoFit/>
          </a:bodyPr>
          <a:lstStyle/>
          <a:p>
            <a:pPr marL="742950" lvl="1" indent="-285750">
              <a:buFont typeface="Arial" panose="020B0604020202020204" pitchFamily="34" charset="0"/>
              <a:buChar char="•"/>
            </a:pPr>
            <a:r>
              <a:rPr lang="en-US" dirty="0">
                <a:latin typeface="Rockwell Nova Light" panose="02060303020205020403" pitchFamily="18" charset="0"/>
              </a:rPr>
              <a:t>Gathering/Opening</a:t>
            </a:r>
          </a:p>
          <a:p>
            <a:pPr marL="742950" lvl="1" indent="-285750">
              <a:buFont typeface="Arial" panose="020B0604020202020204" pitchFamily="34" charset="0"/>
              <a:buChar char="•"/>
            </a:pPr>
            <a:r>
              <a:rPr lang="en-US" dirty="0">
                <a:latin typeface="Rockwell Nova Light" panose="02060303020205020403" pitchFamily="18" charset="0"/>
              </a:rPr>
              <a:t>Why Popcorn</a:t>
            </a:r>
          </a:p>
          <a:p>
            <a:pPr marL="742950" lvl="1" indent="-285750">
              <a:buFont typeface="Arial" panose="020B0604020202020204" pitchFamily="34" charset="0"/>
              <a:buChar char="•"/>
            </a:pPr>
            <a:r>
              <a:rPr lang="en-US" dirty="0">
                <a:latin typeface="Rockwell Nova Light" panose="02060303020205020403" pitchFamily="18" charset="0"/>
              </a:rPr>
              <a:t>Important Dates</a:t>
            </a:r>
          </a:p>
          <a:p>
            <a:pPr marL="742950" lvl="1" indent="-285750">
              <a:buFont typeface="Arial" panose="020B0604020202020204" pitchFamily="34" charset="0"/>
              <a:buChar char="•"/>
            </a:pPr>
            <a:r>
              <a:rPr lang="en-US" dirty="0">
                <a:latin typeface="Rockwell Nova Light" panose="02060303020205020403" pitchFamily="18" charset="0"/>
              </a:rPr>
              <a:t>Goals</a:t>
            </a:r>
          </a:p>
          <a:p>
            <a:pPr marL="1200150" lvl="2" indent="-285750">
              <a:buFont typeface="Arial" panose="020B0604020202020204" pitchFamily="34" charset="0"/>
              <a:buChar char="•"/>
            </a:pPr>
            <a:r>
              <a:rPr lang="en-US" dirty="0">
                <a:latin typeface="Rockwell Nova Light" panose="02060303020205020403" pitchFamily="18" charset="0"/>
              </a:rPr>
              <a:t>Unit &amp; Scout</a:t>
            </a:r>
          </a:p>
          <a:p>
            <a:pPr marL="742950" lvl="1" indent="-285750">
              <a:buFont typeface="Arial" panose="020B0604020202020204" pitchFamily="34" charset="0"/>
              <a:buChar char="•"/>
            </a:pPr>
            <a:r>
              <a:rPr lang="en-US" dirty="0">
                <a:latin typeface="Rockwell Nova Light" panose="02060303020205020403" pitchFamily="18" charset="0"/>
              </a:rPr>
              <a:t>Technology/App</a:t>
            </a:r>
          </a:p>
          <a:p>
            <a:pPr marL="742950" lvl="1" indent="-285750">
              <a:buFont typeface="Arial" panose="020B0604020202020204" pitchFamily="34" charset="0"/>
              <a:buChar char="•"/>
            </a:pPr>
            <a:r>
              <a:rPr lang="en-US" dirty="0">
                <a:latin typeface="Rockwell Nova Light" panose="02060303020205020403" pitchFamily="18" charset="0"/>
              </a:rPr>
              <a:t>Products</a:t>
            </a:r>
          </a:p>
          <a:p>
            <a:pPr marL="742950" lvl="1" indent="-285750">
              <a:buFont typeface="Arial" panose="020B0604020202020204" pitchFamily="34" charset="0"/>
              <a:buChar char="•"/>
            </a:pPr>
            <a:r>
              <a:rPr lang="en-US" dirty="0">
                <a:latin typeface="Rockwell Nova Light" panose="02060303020205020403" pitchFamily="18" charset="0"/>
              </a:rPr>
              <a:t>How to Sell</a:t>
            </a:r>
          </a:p>
          <a:p>
            <a:pPr marL="1200150" lvl="2" indent="-285750">
              <a:buFont typeface="Arial" panose="020B0604020202020204" pitchFamily="34" charset="0"/>
              <a:buChar char="•"/>
            </a:pPr>
            <a:r>
              <a:rPr lang="en-US" dirty="0">
                <a:latin typeface="Rockwell Nova Light" panose="02060303020205020403" pitchFamily="18" charset="0"/>
              </a:rPr>
              <a:t>Storefront</a:t>
            </a:r>
          </a:p>
          <a:p>
            <a:pPr marL="1200150" lvl="2" indent="-285750">
              <a:buFont typeface="Arial" panose="020B0604020202020204" pitchFamily="34" charset="0"/>
              <a:buChar char="•"/>
            </a:pPr>
            <a:r>
              <a:rPr lang="en-US" dirty="0">
                <a:latin typeface="Rockwell Nova Light" panose="02060303020205020403" pitchFamily="18" charset="0"/>
              </a:rPr>
              <a:t>Wagon</a:t>
            </a:r>
          </a:p>
          <a:p>
            <a:pPr marL="1200150" lvl="2" indent="-285750">
              <a:buFont typeface="Arial" panose="020B0604020202020204" pitchFamily="34" charset="0"/>
              <a:buChar char="•"/>
            </a:pPr>
            <a:r>
              <a:rPr lang="en-US" dirty="0">
                <a:latin typeface="Rockwell Nova Light" panose="02060303020205020403" pitchFamily="18" charset="0"/>
              </a:rPr>
              <a:t>Online</a:t>
            </a:r>
          </a:p>
          <a:p>
            <a:pPr marL="742950" lvl="1" indent="-285750">
              <a:buFont typeface="Arial" panose="020B0604020202020204" pitchFamily="34" charset="0"/>
              <a:buChar char="•"/>
            </a:pPr>
            <a:r>
              <a:rPr lang="en-US" dirty="0">
                <a:latin typeface="Rockwell Nova Light" panose="02060303020205020403" pitchFamily="18" charset="0"/>
              </a:rPr>
              <a:t>Incentives</a:t>
            </a:r>
          </a:p>
          <a:p>
            <a:pPr marL="1200150" lvl="2" indent="-285750">
              <a:buFont typeface="Arial" panose="020B0604020202020204" pitchFamily="34" charset="0"/>
              <a:buChar char="•"/>
            </a:pPr>
            <a:r>
              <a:rPr lang="en-US" dirty="0">
                <a:latin typeface="Rockwell Nova Light" panose="02060303020205020403" pitchFamily="18" charset="0"/>
              </a:rPr>
              <a:t>Unit</a:t>
            </a:r>
          </a:p>
          <a:p>
            <a:pPr marL="1200150" lvl="2" indent="-285750">
              <a:buFont typeface="Arial" panose="020B0604020202020204" pitchFamily="34" charset="0"/>
              <a:buChar char="•"/>
            </a:pPr>
            <a:r>
              <a:rPr lang="en-US" dirty="0">
                <a:latin typeface="Rockwell Nova Light" panose="02060303020205020403" pitchFamily="18" charset="0"/>
              </a:rPr>
              <a:t>District &amp; Council</a:t>
            </a:r>
          </a:p>
          <a:p>
            <a:pPr marL="742950" lvl="1" indent="-285750">
              <a:buFont typeface="Arial" panose="020B0604020202020204" pitchFamily="34" charset="0"/>
              <a:buChar char="•"/>
            </a:pPr>
            <a:r>
              <a:rPr lang="en-US" dirty="0">
                <a:latin typeface="Rockwell Nova Light" panose="02060303020205020403" pitchFamily="18" charset="0"/>
              </a:rPr>
              <a:t>Other Unit Specific Sale Details (Contact person, hours to come by for popcorn, </a:t>
            </a:r>
            <a:r>
              <a:rPr lang="en-US" dirty="0" err="1">
                <a:latin typeface="Rockwell Nova Light" panose="02060303020205020403" pitchFamily="18" charset="0"/>
              </a:rPr>
              <a:t>etc</a:t>
            </a:r>
            <a:r>
              <a:rPr lang="en-US" dirty="0">
                <a:latin typeface="Rockwell Nova Light" panose="02060303020205020403" pitchFamily="18" charset="0"/>
              </a:rPr>
              <a:t>)</a:t>
            </a:r>
          </a:p>
          <a:p>
            <a:pPr marL="742950" lvl="1" indent="-285750">
              <a:buFont typeface="Arial" panose="020B0604020202020204" pitchFamily="34" charset="0"/>
              <a:buChar char="•"/>
            </a:pPr>
            <a:r>
              <a:rPr lang="en-US" dirty="0">
                <a:latin typeface="Rockwell Nova Light" panose="02060303020205020403" pitchFamily="18" charset="0"/>
              </a:rPr>
              <a:t>Q &amp; A</a:t>
            </a:r>
          </a:p>
        </p:txBody>
      </p:sp>
    </p:spTree>
    <p:extLst>
      <p:ext uri="{BB962C8B-B14F-4D97-AF65-F5344CB8AC3E}">
        <p14:creationId xmlns:p14="http://schemas.microsoft.com/office/powerpoint/2010/main" val="424549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6F4546-37B7-10D4-C01C-360A9663486B}"/>
              </a:ext>
            </a:extLst>
          </p:cNvPr>
          <p:cNvPicPr>
            <a:picLocks noChangeAspect="1"/>
          </p:cNvPicPr>
          <p:nvPr/>
        </p:nvPicPr>
        <p:blipFill>
          <a:blip r:embed="rId3"/>
          <a:stretch>
            <a:fillRect/>
          </a:stretch>
        </p:blipFill>
        <p:spPr>
          <a:xfrm>
            <a:off x="0" y="-297"/>
            <a:ext cx="12192000" cy="6806948"/>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120326"/>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Why Popcorn?</a:t>
            </a:r>
          </a:p>
        </p:txBody>
      </p:sp>
      <p:sp>
        <p:nvSpPr>
          <p:cNvPr id="4" name="TextBox 3">
            <a:extLst>
              <a:ext uri="{FF2B5EF4-FFF2-40B4-BE49-F238E27FC236}">
                <a16:creationId xmlns:a16="http://schemas.microsoft.com/office/drawing/2014/main" id="{D9D96018-DD85-73AC-E468-00F77E773BD4}"/>
              </a:ext>
            </a:extLst>
          </p:cNvPr>
          <p:cNvSpPr txBox="1"/>
          <p:nvPr/>
        </p:nvSpPr>
        <p:spPr>
          <a:xfrm>
            <a:off x="1203907" y="1221467"/>
            <a:ext cx="7253908" cy="4893647"/>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Rockwell Nova Light" panose="02060303020205020403" pitchFamily="18" charset="0"/>
              </a:rPr>
              <a:t>Fund your unit’s adventures</a:t>
            </a:r>
          </a:p>
          <a:p>
            <a:pPr marL="742950" lvl="1" indent="-285750">
              <a:buFont typeface="Arial" panose="020B0604020202020204" pitchFamily="34" charset="0"/>
              <a:buChar char="•"/>
            </a:pPr>
            <a:r>
              <a:rPr lang="en-US" sz="2400" dirty="0">
                <a:latin typeface="Rockwell Nova Light" panose="02060303020205020403" pitchFamily="18" charset="0"/>
              </a:rPr>
              <a:t>Plan your Calendar &amp; Budget with Popcorn sale in mind</a:t>
            </a:r>
          </a:p>
          <a:p>
            <a:pPr marL="742950" lvl="1" indent="-285750">
              <a:buFont typeface="Arial" panose="020B0604020202020204" pitchFamily="34" charset="0"/>
              <a:buChar char="•"/>
            </a:pPr>
            <a:r>
              <a:rPr lang="en-US" sz="2400" dirty="0">
                <a:latin typeface="Rockwell Nova Light" panose="02060303020205020403" pitchFamily="18" charset="0"/>
              </a:rPr>
              <a:t>Provides the opportunity for the Unit to provide an outstanding program at low  out-of-pocket expense. </a:t>
            </a:r>
          </a:p>
          <a:p>
            <a:pPr marL="742950" lvl="1" indent="-285750">
              <a:buFont typeface="Arial" panose="020B0604020202020204" pitchFamily="34" charset="0"/>
              <a:buChar char="•"/>
            </a:pPr>
            <a:endParaRPr lang="en-US" sz="2400" dirty="0">
              <a:latin typeface="Rockwell Nova Light" panose="02060303020205020403" pitchFamily="18" charset="0"/>
            </a:endParaRPr>
          </a:p>
          <a:p>
            <a:pPr marL="285750" indent="-285750">
              <a:buFont typeface="Arial" panose="020B0604020202020204" pitchFamily="34" charset="0"/>
              <a:buChar char="•"/>
            </a:pPr>
            <a:r>
              <a:rPr lang="en-US" sz="2400" dirty="0">
                <a:latin typeface="Rockwell Nova Light" panose="02060303020205020403" pitchFamily="18" charset="0"/>
              </a:rPr>
              <a:t>Scouts Learn</a:t>
            </a:r>
          </a:p>
          <a:p>
            <a:pPr marL="742950" lvl="1" indent="-285750">
              <a:buFont typeface="Arial" panose="020B0604020202020204" pitchFamily="34" charset="0"/>
              <a:buChar char="•"/>
            </a:pPr>
            <a:r>
              <a:rPr lang="en-US" sz="2400" dirty="0">
                <a:latin typeface="Rockwell Nova Light" panose="02060303020205020403" pitchFamily="18" charset="0"/>
              </a:rPr>
              <a:t>The value of hard work</a:t>
            </a:r>
          </a:p>
          <a:p>
            <a:pPr marL="742950" lvl="1" indent="-285750">
              <a:buFont typeface="Arial" panose="020B0604020202020204" pitchFamily="34" charset="0"/>
              <a:buChar char="•"/>
            </a:pPr>
            <a:r>
              <a:rPr lang="en-US" sz="2400" dirty="0">
                <a:latin typeface="Rockwell Nova Light" panose="02060303020205020403" pitchFamily="18" charset="0"/>
              </a:rPr>
              <a:t>How to earn their own way</a:t>
            </a:r>
          </a:p>
          <a:p>
            <a:pPr marL="742950" lvl="1" indent="-285750">
              <a:buFont typeface="Arial" panose="020B0604020202020204" pitchFamily="34" charset="0"/>
              <a:buChar char="•"/>
            </a:pPr>
            <a:r>
              <a:rPr lang="en-US" sz="2400" b="1" dirty="0">
                <a:latin typeface="Rockwell Nova Light" panose="02060303020205020403" pitchFamily="18" charset="0"/>
              </a:rPr>
              <a:t>Public speaking</a:t>
            </a:r>
          </a:p>
          <a:p>
            <a:pPr marL="742950" lvl="1" indent="-285750">
              <a:buFont typeface="Arial" panose="020B0604020202020204" pitchFamily="34" charset="0"/>
              <a:buChar char="•"/>
            </a:pPr>
            <a:r>
              <a:rPr lang="en-US" sz="2400" dirty="0">
                <a:latin typeface="Rockwell Nova Light" panose="02060303020205020403" pitchFamily="18" charset="0"/>
              </a:rPr>
              <a:t>Salesmanship &amp; people sills</a:t>
            </a:r>
          </a:p>
          <a:p>
            <a:pPr marL="742950" lvl="1" indent="-285750">
              <a:buFont typeface="Arial" panose="020B0604020202020204" pitchFamily="34" charset="0"/>
              <a:buChar char="•"/>
            </a:pPr>
            <a:r>
              <a:rPr lang="en-US" sz="2400" dirty="0">
                <a:latin typeface="Rockwell Nova Light" panose="02060303020205020403" pitchFamily="18" charset="0"/>
              </a:rPr>
              <a:t>Setting and achieving goals</a:t>
            </a:r>
          </a:p>
        </p:txBody>
      </p:sp>
      <p:pic>
        <p:nvPicPr>
          <p:cNvPr id="3" name="Picture 2">
            <a:extLst>
              <a:ext uri="{FF2B5EF4-FFF2-40B4-BE49-F238E27FC236}">
                <a16:creationId xmlns:a16="http://schemas.microsoft.com/office/drawing/2014/main" id="{519DDBA8-44A4-38E4-210F-132B46DBC95F}"/>
              </a:ext>
            </a:extLst>
          </p:cNvPr>
          <p:cNvPicPr>
            <a:picLocks noChangeAspect="1"/>
          </p:cNvPicPr>
          <p:nvPr/>
        </p:nvPicPr>
        <p:blipFill>
          <a:blip r:embed="rId4"/>
          <a:stretch>
            <a:fillRect/>
          </a:stretch>
        </p:blipFill>
        <p:spPr>
          <a:xfrm>
            <a:off x="9609327" y="2757394"/>
            <a:ext cx="1152686" cy="1343212"/>
          </a:xfrm>
          <a:prstGeom prst="rect">
            <a:avLst/>
          </a:prstGeom>
        </p:spPr>
      </p:pic>
      <p:pic>
        <p:nvPicPr>
          <p:cNvPr id="6" name="Picture 5">
            <a:extLst>
              <a:ext uri="{FF2B5EF4-FFF2-40B4-BE49-F238E27FC236}">
                <a16:creationId xmlns:a16="http://schemas.microsoft.com/office/drawing/2014/main" id="{21430CDC-B420-EDCC-557D-C1CDDE107680}"/>
              </a:ext>
            </a:extLst>
          </p:cNvPr>
          <p:cNvPicPr>
            <a:picLocks noChangeAspect="1"/>
          </p:cNvPicPr>
          <p:nvPr/>
        </p:nvPicPr>
        <p:blipFill>
          <a:blip r:embed="rId5"/>
          <a:stretch>
            <a:fillRect/>
          </a:stretch>
        </p:blipFill>
        <p:spPr>
          <a:xfrm>
            <a:off x="9661722" y="1041414"/>
            <a:ext cx="1047896" cy="1438476"/>
          </a:xfrm>
          <a:prstGeom prst="rect">
            <a:avLst/>
          </a:prstGeom>
        </p:spPr>
      </p:pic>
      <p:pic>
        <p:nvPicPr>
          <p:cNvPr id="9" name="Picture 8">
            <a:extLst>
              <a:ext uri="{FF2B5EF4-FFF2-40B4-BE49-F238E27FC236}">
                <a16:creationId xmlns:a16="http://schemas.microsoft.com/office/drawing/2014/main" id="{FAF06B68-6C1F-EE37-1D06-BBADEA3078A3}"/>
              </a:ext>
            </a:extLst>
          </p:cNvPr>
          <p:cNvPicPr>
            <a:picLocks noChangeAspect="1"/>
          </p:cNvPicPr>
          <p:nvPr/>
        </p:nvPicPr>
        <p:blipFill>
          <a:blip r:embed="rId6"/>
          <a:stretch>
            <a:fillRect/>
          </a:stretch>
        </p:blipFill>
        <p:spPr>
          <a:xfrm>
            <a:off x="9609327" y="4554229"/>
            <a:ext cx="1152686" cy="1428949"/>
          </a:xfrm>
          <a:prstGeom prst="rect">
            <a:avLst/>
          </a:prstGeom>
        </p:spPr>
      </p:pic>
    </p:spTree>
    <p:extLst>
      <p:ext uri="{BB962C8B-B14F-4D97-AF65-F5344CB8AC3E}">
        <p14:creationId xmlns:p14="http://schemas.microsoft.com/office/powerpoint/2010/main" val="1905975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CB6835-E82E-8CA7-79F1-F90D6C229799}"/>
              </a:ext>
            </a:extLst>
          </p:cNvPr>
          <p:cNvPicPr>
            <a:picLocks noChangeAspect="1"/>
          </p:cNvPicPr>
          <p:nvPr/>
        </p:nvPicPr>
        <p:blipFill>
          <a:blip r:embed="rId3"/>
          <a:stretch>
            <a:fillRect/>
          </a:stretch>
        </p:blipFill>
        <p:spPr>
          <a:xfrm>
            <a:off x="0" y="-297"/>
            <a:ext cx="12192000" cy="6806948"/>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138105"/>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Key Popcorn Dates</a:t>
            </a:r>
          </a:p>
        </p:txBody>
      </p:sp>
      <p:sp>
        <p:nvSpPr>
          <p:cNvPr id="4" name="TextBox 3">
            <a:extLst>
              <a:ext uri="{FF2B5EF4-FFF2-40B4-BE49-F238E27FC236}">
                <a16:creationId xmlns:a16="http://schemas.microsoft.com/office/drawing/2014/main" id="{3C966F64-183D-676F-3C80-4ED152F0EC55}"/>
              </a:ext>
            </a:extLst>
          </p:cNvPr>
          <p:cNvSpPr txBox="1"/>
          <p:nvPr/>
        </p:nvSpPr>
        <p:spPr>
          <a:xfrm>
            <a:off x="1063155" y="1535997"/>
            <a:ext cx="9491497" cy="430887"/>
          </a:xfrm>
          <a:prstGeom prst="rect">
            <a:avLst/>
          </a:prstGeom>
          <a:noFill/>
        </p:spPr>
        <p:txBody>
          <a:bodyPr wrap="square">
            <a:spAutoFit/>
          </a:bodyPr>
          <a:lstStyle/>
          <a:p>
            <a:r>
              <a:rPr lang="en-US" sz="2200" b="1" dirty="0">
                <a:latin typeface="Rockwell Nova Light" panose="02060303020205020403" pitchFamily="18" charset="0"/>
              </a:rPr>
              <a:t>September 5 </a:t>
            </a:r>
            <a:r>
              <a:rPr lang="en-US" sz="2200" dirty="0">
                <a:latin typeface="Rockwell Nova Light" panose="02060303020205020403" pitchFamily="18" charset="0"/>
              </a:rPr>
              <a:t>| Sale Begins!</a:t>
            </a:r>
          </a:p>
        </p:txBody>
      </p:sp>
    </p:spTree>
    <p:extLst>
      <p:ext uri="{BB962C8B-B14F-4D97-AF65-F5344CB8AC3E}">
        <p14:creationId xmlns:p14="http://schemas.microsoft.com/office/powerpoint/2010/main" val="282085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96AACE-ED6E-E218-5263-38FF3A356BC4}"/>
              </a:ext>
            </a:extLst>
          </p:cNvPr>
          <p:cNvPicPr>
            <a:picLocks noChangeAspect="1"/>
          </p:cNvPicPr>
          <p:nvPr/>
        </p:nvPicPr>
        <p:blipFill>
          <a:blip r:embed="rId2"/>
          <a:stretch>
            <a:fillRect/>
          </a:stretch>
        </p:blipFill>
        <p:spPr>
          <a:xfrm>
            <a:off x="0" y="-297"/>
            <a:ext cx="12192000" cy="6806948"/>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138106"/>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Goals</a:t>
            </a:r>
          </a:p>
        </p:txBody>
      </p:sp>
      <p:sp>
        <p:nvSpPr>
          <p:cNvPr id="4" name="TextBox 3">
            <a:extLst>
              <a:ext uri="{FF2B5EF4-FFF2-40B4-BE49-F238E27FC236}">
                <a16:creationId xmlns:a16="http://schemas.microsoft.com/office/drawing/2014/main" id="{3C966F64-183D-676F-3C80-4ED152F0EC55}"/>
              </a:ext>
            </a:extLst>
          </p:cNvPr>
          <p:cNvSpPr txBox="1"/>
          <p:nvPr/>
        </p:nvSpPr>
        <p:spPr>
          <a:xfrm>
            <a:off x="1097879" y="1408676"/>
            <a:ext cx="9491497" cy="1107996"/>
          </a:xfrm>
          <a:prstGeom prst="rect">
            <a:avLst/>
          </a:prstGeom>
          <a:noFill/>
        </p:spPr>
        <p:txBody>
          <a:bodyPr wrap="square">
            <a:spAutoFit/>
          </a:bodyPr>
          <a:lstStyle/>
          <a:p>
            <a:r>
              <a:rPr lang="en-US" sz="2200" b="1" dirty="0">
                <a:latin typeface="Rockwell Nova Light" panose="02060303020205020403" pitchFamily="18" charset="0"/>
              </a:rPr>
              <a:t>Unit Goal</a:t>
            </a:r>
          </a:p>
          <a:p>
            <a:endParaRPr lang="en-US" sz="2200" b="1" dirty="0">
              <a:latin typeface="Rockwell Nova Light" panose="02060303020205020403" pitchFamily="18" charset="0"/>
            </a:endParaRPr>
          </a:p>
          <a:p>
            <a:r>
              <a:rPr lang="en-US" sz="2200" b="1" dirty="0">
                <a:latin typeface="Rockwell Nova Light" panose="02060303020205020403" pitchFamily="18" charset="0"/>
              </a:rPr>
              <a:t>Scout Goals</a:t>
            </a:r>
            <a:endParaRPr lang="en-US" sz="2200" dirty="0">
              <a:latin typeface="Rockwell Nova Light" panose="02060303020205020403" pitchFamily="18" charset="0"/>
            </a:endParaRPr>
          </a:p>
        </p:txBody>
      </p:sp>
    </p:spTree>
    <p:extLst>
      <p:ext uri="{BB962C8B-B14F-4D97-AF65-F5344CB8AC3E}">
        <p14:creationId xmlns:p14="http://schemas.microsoft.com/office/powerpoint/2010/main" val="290984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B63844-D6D8-7B66-2BF8-2E0263E7865F}"/>
              </a:ext>
            </a:extLst>
          </p:cNvPr>
          <p:cNvPicPr>
            <a:picLocks noChangeAspect="1"/>
          </p:cNvPicPr>
          <p:nvPr/>
        </p:nvPicPr>
        <p:blipFill>
          <a:blip r:embed="rId3"/>
          <a:stretch>
            <a:fillRect/>
          </a:stretch>
        </p:blipFill>
        <p:spPr>
          <a:xfrm>
            <a:off x="0" y="-297"/>
            <a:ext cx="12192000" cy="6806948"/>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547853" y="51349"/>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Use the Technology!</a:t>
            </a:r>
          </a:p>
        </p:txBody>
      </p:sp>
      <p:sp>
        <p:nvSpPr>
          <p:cNvPr id="4" name="TextBox 3">
            <a:extLst>
              <a:ext uri="{FF2B5EF4-FFF2-40B4-BE49-F238E27FC236}">
                <a16:creationId xmlns:a16="http://schemas.microsoft.com/office/drawing/2014/main" id="{BB66EA47-0C44-124E-B771-F4320535185E}"/>
              </a:ext>
            </a:extLst>
          </p:cNvPr>
          <p:cNvSpPr txBox="1"/>
          <p:nvPr/>
        </p:nvSpPr>
        <p:spPr>
          <a:xfrm>
            <a:off x="1256702" y="1571891"/>
            <a:ext cx="4910304" cy="3308598"/>
          </a:xfrm>
          <a:prstGeom prst="rect">
            <a:avLst/>
          </a:prstGeom>
          <a:noFill/>
        </p:spPr>
        <p:txBody>
          <a:bodyPr wrap="square">
            <a:spAutoFit/>
          </a:bodyPr>
          <a:lstStyle/>
          <a:p>
            <a:r>
              <a:rPr lang="en-US" sz="1900" b="1" dirty="0">
                <a:latin typeface="Rockwell Nova Light" panose="02060303020205020403" pitchFamily="18" charset="0"/>
              </a:rPr>
              <a:t>Trail’s End App for Scouts</a:t>
            </a:r>
          </a:p>
          <a:p>
            <a:pPr marL="285750" indent="-285750">
              <a:buFont typeface="Arial" panose="020B0604020202020204" pitchFamily="34" charset="0"/>
              <a:buChar char="•"/>
            </a:pPr>
            <a:r>
              <a:rPr lang="en-US" sz="1900" dirty="0">
                <a:latin typeface="Rockwell Nova Light" panose="02060303020205020403" pitchFamily="18" charset="0"/>
              </a:rPr>
              <a:t>Text APP to 62771 to download/register your Scout</a:t>
            </a:r>
          </a:p>
          <a:p>
            <a:pPr marL="285750" indent="-285750">
              <a:buFont typeface="Arial" panose="020B0604020202020204" pitchFamily="34" charset="0"/>
              <a:buChar char="•"/>
            </a:pPr>
            <a:r>
              <a:rPr lang="en-US" sz="1900" b="1" dirty="0">
                <a:solidFill>
                  <a:srgbClr val="FF0000"/>
                </a:solidFill>
                <a:latin typeface="Rockwell Nova Light" panose="02060303020205020403" pitchFamily="18" charset="0"/>
              </a:rPr>
              <a:t>NEW: </a:t>
            </a:r>
            <a:r>
              <a:rPr lang="en-US" sz="1900" b="1" dirty="0">
                <a:latin typeface="Rockwell Nova Light" panose="02060303020205020403" pitchFamily="18" charset="0"/>
              </a:rPr>
              <a:t>Unit ID code</a:t>
            </a:r>
          </a:p>
          <a:p>
            <a:pPr marL="285750" indent="-285750">
              <a:buFont typeface="Arial" panose="020B0604020202020204" pitchFamily="34" charset="0"/>
              <a:buChar char="•"/>
            </a:pPr>
            <a:r>
              <a:rPr lang="en-US" sz="1900" dirty="0">
                <a:latin typeface="Rockwell Nova Light" panose="02060303020205020403" pitchFamily="18" charset="0"/>
              </a:rPr>
              <a:t>Record sales and accept credit cards</a:t>
            </a:r>
          </a:p>
          <a:p>
            <a:pPr marL="285750" indent="-285750">
              <a:buFont typeface="Arial" panose="020B0604020202020204" pitchFamily="34" charset="0"/>
              <a:buChar char="•"/>
            </a:pPr>
            <a:r>
              <a:rPr lang="en-US" sz="1900" dirty="0">
                <a:latin typeface="Rockwell Nova Light" panose="02060303020205020403" pitchFamily="18" charset="0"/>
              </a:rPr>
              <a:t>Sign up for storefront shifts</a:t>
            </a:r>
          </a:p>
          <a:p>
            <a:pPr marL="285750" indent="-285750">
              <a:buFont typeface="Arial" panose="020B0604020202020204" pitchFamily="34" charset="0"/>
              <a:buChar char="•"/>
            </a:pPr>
            <a:r>
              <a:rPr lang="en-US" sz="1900" dirty="0">
                <a:latin typeface="Rockwell Nova Light" panose="02060303020205020403" pitchFamily="18" charset="0"/>
              </a:rPr>
              <a:t>Track your goal</a:t>
            </a:r>
          </a:p>
          <a:p>
            <a:pPr marL="285750" indent="-285750">
              <a:buFont typeface="Arial" panose="020B0604020202020204" pitchFamily="34" charset="0"/>
              <a:buChar char="•"/>
            </a:pPr>
            <a:r>
              <a:rPr lang="en-US" sz="1900" dirty="0">
                <a:latin typeface="Rockwell Nova Light" panose="02060303020205020403" pitchFamily="18" charset="0"/>
              </a:rPr>
              <a:t>Record when you’ve delivered product</a:t>
            </a:r>
          </a:p>
          <a:p>
            <a:pPr marL="285750" indent="-285750">
              <a:buFont typeface="Arial" panose="020B0604020202020204" pitchFamily="34" charset="0"/>
              <a:buChar char="•"/>
            </a:pPr>
            <a:r>
              <a:rPr lang="en-US" sz="1900" dirty="0">
                <a:latin typeface="Rockwell Nova Light" panose="02060303020205020403" pitchFamily="18" charset="0"/>
              </a:rPr>
              <a:t>Share your online sales link</a:t>
            </a:r>
          </a:p>
          <a:p>
            <a:pPr marL="285750" indent="-285750">
              <a:buFont typeface="Arial" panose="020B0604020202020204" pitchFamily="34" charset="0"/>
              <a:buChar char="•"/>
            </a:pPr>
            <a:r>
              <a:rPr lang="en-US" sz="1900" dirty="0">
                <a:latin typeface="Rockwell Nova Light" panose="02060303020205020403" pitchFamily="18" charset="0"/>
              </a:rPr>
              <a:t>Claim rewards!</a:t>
            </a:r>
          </a:p>
        </p:txBody>
      </p:sp>
      <p:sp>
        <p:nvSpPr>
          <p:cNvPr id="8" name="TextBox 7">
            <a:extLst>
              <a:ext uri="{FF2B5EF4-FFF2-40B4-BE49-F238E27FC236}">
                <a16:creationId xmlns:a16="http://schemas.microsoft.com/office/drawing/2014/main" id="{DD3AF66F-1658-DF2E-19A9-002DC24724D5}"/>
              </a:ext>
            </a:extLst>
          </p:cNvPr>
          <p:cNvSpPr txBox="1"/>
          <p:nvPr/>
        </p:nvSpPr>
        <p:spPr>
          <a:xfrm>
            <a:off x="1609107" y="5505016"/>
            <a:ext cx="9743367" cy="338554"/>
          </a:xfrm>
          <a:prstGeom prst="rect">
            <a:avLst/>
          </a:prstGeom>
          <a:noFill/>
        </p:spPr>
        <p:txBody>
          <a:bodyPr wrap="square">
            <a:spAutoFit/>
          </a:bodyPr>
          <a:lstStyle/>
          <a:p>
            <a:r>
              <a:rPr lang="en-US" sz="1600" b="1" dirty="0">
                <a:latin typeface="Rockwell Nova Light" panose="02060303020205020403" pitchFamily="18" charset="0"/>
              </a:rPr>
              <a:t>Reminder: ALL credit card fees paid for by TE/Council when sales are recorded via the app</a:t>
            </a:r>
            <a:endParaRPr lang="en-US" sz="1600" dirty="0">
              <a:latin typeface="Rockwell Nova Light" panose="02060303020205020403" pitchFamily="18" charset="0"/>
            </a:endParaRPr>
          </a:p>
        </p:txBody>
      </p:sp>
      <p:sp>
        <p:nvSpPr>
          <p:cNvPr id="2" name="TextBox 1">
            <a:extLst>
              <a:ext uri="{FF2B5EF4-FFF2-40B4-BE49-F238E27FC236}">
                <a16:creationId xmlns:a16="http://schemas.microsoft.com/office/drawing/2014/main" id="{B6F2FEBC-B0CC-A25D-C724-B83D70B8E83E}"/>
              </a:ext>
            </a:extLst>
          </p:cNvPr>
          <p:cNvSpPr txBox="1"/>
          <p:nvPr/>
        </p:nvSpPr>
        <p:spPr>
          <a:xfrm>
            <a:off x="7423707" y="2373697"/>
            <a:ext cx="3725472" cy="338554"/>
          </a:xfrm>
          <a:prstGeom prst="rect">
            <a:avLst/>
          </a:prstGeom>
          <a:noFill/>
        </p:spPr>
        <p:txBody>
          <a:bodyPr wrap="square">
            <a:spAutoFit/>
          </a:bodyPr>
          <a:lstStyle/>
          <a:p>
            <a:r>
              <a:rPr lang="en-US" sz="1600" b="1" dirty="0">
                <a:latin typeface="Rockwell Nova Light" panose="02060303020205020403" pitchFamily="18" charset="0"/>
              </a:rPr>
              <a:t>OUR UNIT CODE: </a:t>
            </a:r>
            <a:endParaRPr lang="en-US" sz="1600" dirty="0">
              <a:latin typeface="Rockwell Nova Light" panose="02060303020205020403" pitchFamily="18" charset="0"/>
            </a:endParaRPr>
          </a:p>
        </p:txBody>
      </p:sp>
    </p:spTree>
    <p:extLst>
      <p:ext uri="{BB962C8B-B14F-4D97-AF65-F5344CB8AC3E}">
        <p14:creationId xmlns:p14="http://schemas.microsoft.com/office/powerpoint/2010/main" val="600759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C1E46-C949-29BF-DD85-670F7BE17F12}"/>
              </a:ext>
            </a:extLst>
          </p:cNvPr>
          <p:cNvPicPr>
            <a:picLocks noChangeAspect="1"/>
          </p:cNvPicPr>
          <p:nvPr/>
        </p:nvPicPr>
        <p:blipFill>
          <a:blip r:embed="rId3"/>
          <a:stretch>
            <a:fillRect/>
          </a:stretch>
        </p:blipFill>
        <p:spPr>
          <a:xfrm>
            <a:off x="12705" y="-23158"/>
            <a:ext cx="12324919" cy="6881158"/>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606811" y="84897"/>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Use the Technology!</a:t>
            </a:r>
          </a:p>
        </p:txBody>
      </p:sp>
      <p:sp>
        <p:nvSpPr>
          <p:cNvPr id="4" name="TextBox 3">
            <a:extLst>
              <a:ext uri="{FF2B5EF4-FFF2-40B4-BE49-F238E27FC236}">
                <a16:creationId xmlns:a16="http://schemas.microsoft.com/office/drawing/2014/main" id="{BB66EA47-0C44-124E-B771-F4320535185E}"/>
              </a:ext>
            </a:extLst>
          </p:cNvPr>
          <p:cNvSpPr txBox="1"/>
          <p:nvPr/>
        </p:nvSpPr>
        <p:spPr>
          <a:xfrm>
            <a:off x="1224307" y="1409835"/>
            <a:ext cx="6594497" cy="4493538"/>
          </a:xfrm>
          <a:prstGeom prst="rect">
            <a:avLst/>
          </a:prstGeom>
          <a:noFill/>
        </p:spPr>
        <p:txBody>
          <a:bodyPr wrap="square">
            <a:spAutoFit/>
          </a:bodyPr>
          <a:lstStyle/>
          <a:p>
            <a:r>
              <a:rPr lang="en-US" sz="1900" b="1" dirty="0">
                <a:latin typeface="Rockwell Nova Light" panose="02060303020205020403" pitchFamily="18" charset="0"/>
              </a:rPr>
              <a:t>Trail’s End App for Scouts</a:t>
            </a:r>
          </a:p>
          <a:p>
            <a:pPr marL="285750" indent="-285750">
              <a:buFont typeface="Arial" panose="020B0604020202020204" pitchFamily="34" charset="0"/>
              <a:buChar char="•"/>
            </a:pPr>
            <a:r>
              <a:rPr lang="en-US" sz="1500" dirty="0">
                <a:latin typeface="Rockwell Nova Light" panose="02060303020205020403" pitchFamily="18" charset="0"/>
              </a:rPr>
              <a:t>Scouts will enter the Unit Code at registration. </a:t>
            </a:r>
          </a:p>
          <a:p>
            <a:pPr marL="285750" indent="-285750">
              <a:buFont typeface="Arial" panose="020B0604020202020204" pitchFamily="34" charset="0"/>
              <a:buChar char="•"/>
            </a:pPr>
            <a:r>
              <a:rPr lang="en-US" sz="1500" dirty="0">
                <a:latin typeface="Rockwell Nova Light" panose="02060303020205020403" pitchFamily="18" charset="0"/>
              </a:rPr>
              <a:t>Easier for Scouts to register. </a:t>
            </a:r>
          </a:p>
          <a:p>
            <a:pPr marL="285750" indent="-285750">
              <a:buFont typeface="Arial" panose="020B0604020202020204" pitchFamily="34" charset="0"/>
              <a:buChar char="•"/>
            </a:pPr>
            <a:r>
              <a:rPr lang="en-US" sz="1500" dirty="0">
                <a:latin typeface="Rockwell Nova Light" panose="02060303020205020403" pitchFamily="18" charset="0"/>
              </a:rPr>
              <a:t>Returning Scouts should use their previous account. </a:t>
            </a:r>
          </a:p>
          <a:p>
            <a:pPr marL="285750" indent="-285750">
              <a:buFont typeface="Arial" panose="020B0604020202020204" pitchFamily="34" charset="0"/>
              <a:buChar char="•"/>
            </a:pPr>
            <a:r>
              <a:rPr lang="en-US" sz="1500" dirty="0">
                <a:latin typeface="Rockwell Nova Light" panose="02060303020205020403" pitchFamily="18" charset="0"/>
              </a:rPr>
              <a:t>Be sure to remind them to check their Unit. </a:t>
            </a:r>
          </a:p>
          <a:p>
            <a:pPr marL="285750" indent="-285750">
              <a:buFont typeface="Arial" panose="020B0604020202020204" pitchFamily="34" charset="0"/>
              <a:buChar char="•"/>
            </a:pPr>
            <a:endParaRPr lang="en-US" sz="1500" dirty="0">
              <a:latin typeface="Rockwell Nova Light" panose="02060303020205020403" pitchFamily="18" charset="0"/>
            </a:endParaRPr>
          </a:p>
          <a:p>
            <a:r>
              <a:rPr lang="en-US" sz="1500" b="1" dirty="0">
                <a:latin typeface="Rockwell Nova Light" panose="02060303020205020403" pitchFamily="18" charset="0"/>
              </a:rPr>
              <a:t>Multiple Scout Families: </a:t>
            </a:r>
          </a:p>
          <a:p>
            <a:pPr marL="342900" indent="-342900">
              <a:buFont typeface="Arial" panose="020B0604020202020204" pitchFamily="34" charset="0"/>
              <a:buChar char="•"/>
            </a:pPr>
            <a:r>
              <a:rPr lang="en-US" sz="1500" b="1" u="sng" dirty="0">
                <a:latin typeface="Rockwell Nova Light" panose="02060303020205020403" pitchFamily="18" charset="0"/>
              </a:rPr>
              <a:t>One Scout per account. </a:t>
            </a:r>
          </a:p>
          <a:p>
            <a:pPr marL="342900" indent="-342900">
              <a:buFont typeface="Arial" panose="020B0604020202020204" pitchFamily="34" charset="0"/>
              <a:buChar char="•"/>
            </a:pPr>
            <a:r>
              <a:rPr lang="en-US" sz="1500" dirty="0">
                <a:latin typeface="Rockwell Nova Light" panose="02060303020205020403" pitchFamily="18" charset="0"/>
              </a:rPr>
              <a:t>Toggling makes switching between Scouts easy. </a:t>
            </a:r>
          </a:p>
          <a:p>
            <a:pPr marL="342900" indent="-342900">
              <a:buFont typeface="Arial" panose="020B0604020202020204" pitchFamily="34" charset="0"/>
              <a:buChar char="•"/>
            </a:pPr>
            <a:r>
              <a:rPr lang="en-US" sz="1500" dirty="0">
                <a:latin typeface="Rockwell Nova Light" panose="02060303020205020403" pitchFamily="18" charset="0"/>
              </a:rPr>
              <a:t>Scouts should each get rewarded for their individual hard work.</a:t>
            </a:r>
          </a:p>
          <a:p>
            <a:endParaRPr lang="en-US" sz="1500" b="1" dirty="0">
              <a:latin typeface="Rockwell Nova Light" panose="02060303020205020403" pitchFamily="18" charset="0"/>
            </a:endParaRPr>
          </a:p>
          <a:p>
            <a:r>
              <a:rPr lang="en-US" sz="1500" b="1" dirty="0">
                <a:latin typeface="Rockwell Nova Light" panose="02060303020205020403" pitchFamily="18" charset="0"/>
              </a:rPr>
              <a:t>Multiple parents/guardians logging in: </a:t>
            </a:r>
          </a:p>
          <a:p>
            <a:pPr marL="342900" indent="-342900">
              <a:buFont typeface="Arial" panose="020B0604020202020204" pitchFamily="34" charset="0"/>
              <a:buChar char="•"/>
            </a:pPr>
            <a:r>
              <a:rPr lang="en-US" sz="1500" dirty="0">
                <a:latin typeface="Rockwell Nova Light" panose="02060303020205020403" pitchFamily="18" charset="0"/>
              </a:rPr>
              <a:t>Use same username &amp; password</a:t>
            </a:r>
          </a:p>
          <a:p>
            <a:pPr marL="342900" indent="-342900">
              <a:buFont typeface="Arial" panose="020B0604020202020204" pitchFamily="34" charset="0"/>
              <a:buChar char="•"/>
            </a:pPr>
            <a:r>
              <a:rPr lang="en-US" sz="1500" dirty="0">
                <a:latin typeface="Rockwell Nova Light" panose="02060303020205020403" pitchFamily="18" charset="0"/>
              </a:rPr>
              <a:t>Add multi. MFA contacts. </a:t>
            </a:r>
          </a:p>
          <a:p>
            <a:pPr marL="342900" indent="-342900">
              <a:buFont typeface="Arial" panose="020B0604020202020204" pitchFamily="34" charset="0"/>
              <a:buChar char="•"/>
            </a:pPr>
            <a:r>
              <a:rPr lang="en-US" sz="1500" dirty="0">
                <a:latin typeface="Rockwell Nova Light" panose="02060303020205020403" pitchFamily="18" charset="0"/>
              </a:rPr>
              <a:t>Cell phone recommended</a:t>
            </a:r>
          </a:p>
          <a:p>
            <a:pPr marL="342900" indent="-342900">
              <a:buFont typeface="Arial" panose="020B0604020202020204" pitchFamily="34" charset="0"/>
              <a:buChar char="•"/>
            </a:pPr>
            <a:endParaRPr lang="en-US" sz="1900" dirty="0">
              <a:latin typeface="Rockwell Nova Light" panose="02060303020205020403" pitchFamily="18" charset="0"/>
            </a:endParaRPr>
          </a:p>
          <a:p>
            <a:pPr marL="800100" lvl="1" indent="-342900">
              <a:buFont typeface="Arial" panose="020B0604020202020204" pitchFamily="34" charset="0"/>
              <a:buChar char="•"/>
            </a:pPr>
            <a:endParaRPr lang="en-US" sz="1900" dirty="0">
              <a:latin typeface="Rockwell Nova Light" panose="02060303020205020403" pitchFamily="18" charset="0"/>
            </a:endParaRPr>
          </a:p>
          <a:p>
            <a:endParaRPr lang="en-US" sz="1900" dirty="0">
              <a:latin typeface="Rockwell Nova Light" panose="02060303020205020403" pitchFamily="18" charset="0"/>
            </a:endParaRPr>
          </a:p>
        </p:txBody>
      </p:sp>
      <p:sp>
        <p:nvSpPr>
          <p:cNvPr id="40" name="TextBox 39">
            <a:extLst>
              <a:ext uri="{FF2B5EF4-FFF2-40B4-BE49-F238E27FC236}">
                <a16:creationId xmlns:a16="http://schemas.microsoft.com/office/drawing/2014/main" id="{762F1FF4-4289-EE5F-350A-74D3957568F3}"/>
              </a:ext>
            </a:extLst>
          </p:cNvPr>
          <p:cNvSpPr txBox="1"/>
          <p:nvPr/>
        </p:nvSpPr>
        <p:spPr>
          <a:xfrm>
            <a:off x="1155359" y="5203441"/>
            <a:ext cx="9812334" cy="323165"/>
          </a:xfrm>
          <a:prstGeom prst="rect">
            <a:avLst/>
          </a:prstGeom>
          <a:noFill/>
        </p:spPr>
        <p:txBody>
          <a:bodyPr wrap="square" rtlCol="0">
            <a:spAutoFit/>
          </a:bodyPr>
          <a:lstStyle/>
          <a:p>
            <a:r>
              <a:rPr lang="en-US" sz="1500" dirty="0">
                <a:solidFill>
                  <a:srgbClr val="FF0000"/>
                </a:solidFill>
              </a:rPr>
              <a:t>Tip: </a:t>
            </a:r>
            <a:r>
              <a:rPr lang="en-US" sz="1500" dirty="0"/>
              <a:t>If they say they have registered, but not showing in your roster, have them look at their unit info.</a:t>
            </a:r>
          </a:p>
        </p:txBody>
      </p:sp>
    </p:spTree>
    <p:extLst>
      <p:ext uri="{BB962C8B-B14F-4D97-AF65-F5344CB8AC3E}">
        <p14:creationId xmlns:p14="http://schemas.microsoft.com/office/powerpoint/2010/main" val="1368988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D92737-8FB8-0D01-5E10-9187A8C6C774}"/>
              </a:ext>
            </a:extLst>
          </p:cNvPr>
          <p:cNvPicPr>
            <a:picLocks noChangeAspect="1"/>
          </p:cNvPicPr>
          <p:nvPr/>
        </p:nvPicPr>
        <p:blipFill>
          <a:blip r:embed="rId3"/>
          <a:stretch>
            <a:fillRect/>
          </a:stretch>
        </p:blipFill>
        <p:spPr>
          <a:xfrm>
            <a:off x="12116" y="-38333"/>
            <a:ext cx="12179884" cy="6896333"/>
          </a:xfrm>
          <a:prstGeom prst="rect">
            <a:avLst/>
          </a:prstGeom>
        </p:spPr>
      </p:pic>
      <p:sp>
        <p:nvSpPr>
          <p:cNvPr id="7" name="TextBox 6">
            <a:extLst>
              <a:ext uri="{FF2B5EF4-FFF2-40B4-BE49-F238E27FC236}">
                <a16:creationId xmlns:a16="http://schemas.microsoft.com/office/drawing/2014/main" id="{10C78005-7174-64F7-6523-C15249609B13}"/>
              </a:ext>
            </a:extLst>
          </p:cNvPr>
          <p:cNvSpPr txBox="1"/>
          <p:nvPr/>
        </p:nvSpPr>
        <p:spPr>
          <a:xfrm>
            <a:off x="3747454" y="136461"/>
            <a:ext cx="4526529" cy="923330"/>
          </a:xfrm>
          <a:prstGeom prst="rect">
            <a:avLst/>
          </a:prstGeom>
          <a:noFill/>
        </p:spPr>
        <p:txBody>
          <a:bodyPr wrap="square">
            <a:spAutoFit/>
          </a:bodyPr>
          <a:lstStyle/>
          <a:p>
            <a:pPr algn="ctr"/>
            <a:r>
              <a:rPr lang="en-US" sz="5400" b="1" dirty="0">
                <a:latin typeface="Rockwell Nova Light" panose="02060303020205020403" pitchFamily="18" charset="0"/>
              </a:rPr>
              <a:t>Credit Cards</a:t>
            </a:r>
          </a:p>
        </p:txBody>
      </p:sp>
      <p:sp>
        <p:nvSpPr>
          <p:cNvPr id="6" name="TextBox 5">
            <a:extLst>
              <a:ext uri="{FF2B5EF4-FFF2-40B4-BE49-F238E27FC236}">
                <a16:creationId xmlns:a16="http://schemas.microsoft.com/office/drawing/2014/main" id="{44DB4649-96D5-E269-7DD8-84F6A3B6835B}"/>
              </a:ext>
            </a:extLst>
          </p:cNvPr>
          <p:cNvSpPr txBox="1"/>
          <p:nvPr/>
        </p:nvSpPr>
        <p:spPr>
          <a:xfrm>
            <a:off x="1210844" y="1334626"/>
            <a:ext cx="10198770" cy="1938992"/>
          </a:xfrm>
          <a:prstGeom prst="rect">
            <a:avLst/>
          </a:prstGeom>
          <a:noFill/>
        </p:spPr>
        <p:txBody>
          <a:bodyPr wrap="square">
            <a:spAutoFit/>
          </a:bodyPr>
          <a:lstStyle/>
          <a:p>
            <a:pPr marL="285750" indent="-285750">
              <a:buFont typeface="Arial" panose="020B0604020202020204" pitchFamily="34" charset="0"/>
              <a:buChar char="•"/>
            </a:pPr>
            <a:r>
              <a:rPr lang="en-US" sz="1500" dirty="0">
                <a:latin typeface="Rockwell Nova Light" panose="02060303020205020403" pitchFamily="18" charset="0"/>
              </a:rPr>
              <a:t>Many consumers prefer credit or debit card transactions</a:t>
            </a:r>
          </a:p>
          <a:p>
            <a:pPr marL="285750" indent="-285750">
              <a:buFont typeface="Arial" panose="020B0604020202020204" pitchFamily="34" charset="0"/>
              <a:buChar char="•"/>
            </a:pPr>
            <a:r>
              <a:rPr lang="en-US" sz="1500" dirty="0">
                <a:latin typeface="Rockwell Nova Light" panose="02060303020205020403" pitchFamily="18" charset="0"/>
              </a:rPr>
              <a:t>All Credit Cards transaction fees are covered when recorded via the Trail’s End app</a:t>
            </a:r>
          </a:p>
          <a:p>
            <a:pPr marL="285750" indent="-285750">
              <a:buFont typeface="Arial" panose="020B0604020202020204" pitchFamily="34" charset="0"/>
              <a:buChar char="•"/>
            </a:pPr>
            <a:r>
              <a:rPr lang="en-US" sz="1500" dirty="0">
                <a:latin typeface="Rockwell Nova Light" panose="02060303020205020403" pitchFamily="18" charset="0"/>
              </a:rPr>
              <a:t>Earn 1.25 reward points for every $1 sold in the app via credit card</a:t>
            </a:r>
          </a:p>
          <a:p>
            <a:pPr marL="285750" indent="-285750">
              <a:buFont typeface="Arial" panose="020B0604020202020204" pitchFamily="34" charset="0"/>
              <a:buChar char="•"/>
            </a:pPr>
            <a:r>
              <a:rPr lang="en-US" sz="1500" dirty="0">
                <a:latin typeface="Rockwell Nova Light" panose="02060303020205020403" pitchFamily="18" charset="0"/>
              </a:rPr>
              <a:t>No cash handling for Scouts/Unit</a:t>
            </a:r>
          </a:p>
          <a:p>
            <a:pPr marL="742950" lvl="1" indent="-285750">
              <a:buFont typeface="Arial" panose="020B0604020202020204" pitchFamily="34" charset="0"/>
              <a:buChar char="•"/>
            </a:pPr>
            <a:r>
              <a:rPr lang="en-US" sz="1500" dirty="0">
                <a:latin typeface="Rockwell Nova Light" panose="02060303020205020403" pitchFamily="18" charset="0"/>
              </a:rPr>
              <a:t>Communicates directly to the Unit. </a:t>
            </a:r>
          </a:p>
          <a:p>
            <a:pPr marL="742950" lvl="1" indent="-285750">
              <a:buFont typeface="Arial" panose="020B0604020202020204" pitchFamily="34" charset="0"/>
              <a:buChar char="•"/>
            </a:pPr>
            <a:r>
              <a:rPr lang="en-US" sz="1500" dirty="0">
                <a:latin typeface="Rockwell Nova Light" panose="02060303020205020403" pitchFamily="18" charset="0"/>
              </a:rPr>
              <a:t>Payout available after invoice is $0. </a:t>
            </a:r>
          </a:p>
          <a:p>
            <a:pPr marL="285750" indent="-285750">
              <a:buFont typeface="Arial" panose="020B0604020202020204" pitchFamily="34" charset="0"/>
              <a:buChar char="•"/>
            </a:pPr>
            <a:r>
              <a:rPr lang="en-US" sz="1500" dirty="0">
                <a:latin typeface="Rockwell Nova Light" panose="02060303020205020403" pitchFamily="18" charset="0"/>
              </a:rPr>
              <a:t>Square readers are compatible with the TE app</a:t>
            </a:r>
          </a:p>
          <a:p>
            <a:pPr marL="742950" lvl="1" indent="-285750">
              <a:buFont typeface="Arial" panose="020B0604020202020204" pitchFamily="34" charset="0"/>
              <a:buChar char="•"/>
            </a:pPr>
            <a:r>
              <a:rPr lang="en-US" sz="1500" dirty="0">
                <a:latin typeface="Rockwell Nova Light" panose="02060303020205020403" pitchFamily="18" charset="0"/>
              </a:rPr>
              <a:t>Do NOT use the Square app acct.</a:t>
            </a:r>
          </a:p>
        </p:txBody>
      </p:sp>
      <p:pic>
        <p:nvPicPr>
          <p:cNvPr id="9" name="Picture 8">
            <a:extLst>
              <a:ext uri="{FF2B5EF4-FFF2-40B4-BE49-F238E27FC236}">
                <a16:creationId xmlns:a16="http://schemas.microsoft.com/office/drawing/2014/main" id="{C0C65878-4E39-DAC0-80E4-ED1F7D8893C3}"/>
              </a:ext>
            </a:extLst>
          </p:cNvPr>
          <p:cNvPicPr>
            <a:picLocks noChangeAspect="1"/>
          </p:cNvPicPr>
          <p:nvPr/>
        </p:nvPicPr>
        <p:blipFill>
          <a:blip r:embed="rId4"/>
          <a:stretch>
            <a:fillRect/>
          </a:stretch>
        </p:blipFill>
        <p:spPr>
          <a:xfrm>
            <a:off x="7464094" y="3112036"/>
            <a:ext cx="3771900" cy="2947130"/>
          </a:xfrm>
          <a:prstGeom prst="rect">
            <a:avLst/>
          </a:prstGeom>
        </p:spPr>
      </p:pic>
      <p:sp>
        <p:nvSpPr>
          <p:cNvPr id="11" name="TextBox 10">
            <a:extLst>
              <a:ext uri="{FF2B5EF4-FFF2-40B4-BE49-F238E27FC236}">
                <a16:creationId xmlns:a16="http://schemas.microsoft.com/office/drawing/2014/main" id="{09F3C09B-8ECE-4844-DAB4-BC6AC82885DF}"/>
              </a:ext>
            </a:extLst>
          </p:cNvPr>
          <p:cNvSpPr txBox="1"/>
          <p:nvPr/>
        </p:nvSpPr>
        <p:spPr>
          <a:xfrm>
            <a:off x="1210844" y="3273618"/>
            <a:ext cx="6180880" cy="2400657"/>
          </a:xfrm>
          <a:prstGeom prst="rect">
            <a:avLst/>
          </a:prstGeom>
          <a:noFill/>
        </p:spPr>
        <p:txBody>
          <a:bodyPr wrap="square">
            <a:spAutoFit/>
          </a:bodyPr>
          <a:lstStyle/>
          <a:p>
            <a:pPr marL="285750" indent="-285750">
              <a:buFont typeface="Arial" panose="020B0604020202020204" pitchFamily="34" charset="0"/>
              <a:buChar char="•"/>
            </a:pPr>
            <a:r>
              <a:rPr lang="en-US" sz="1500" dirty="0">
                <a:latin typeface="Rockwell Nova Light" panose="02060303020205020403" pitchFamily="18" charset="0"/>
              </a:rPr>
              <a:t>Square Bluetooth readers also accept Apple Pay and Google Pay</a:t>
            </a:r>
          </a:p>
          <a:p>
            <a:pPr marL="285750" indent="-285750">
              <a:buFont typeface="Arial" panose="020B0604020202020204" pitchFamily="34" charset="0"/>
              <a:buChar char="•"/>
            </a:pPr>
            <a:r>
              <a:rPr lang="en-US" sz="1500" dirty="0">
                <a:latin typeface="Rockwell Nova Light" panose="02060303020205020403" pitchFamily="18" charset="0"/>
              </a:rPr>
              <a:t>ALL Scouts can enter credit cards manually</a:t>
            </a:r>
          </a:p>
          <a:p>
            <a:pPr marL="285750" indent="-285750">
              <a:buFont typeface="Arial" panose="020B0604020202020204" pitchFamily="34" charset="0"/>
              <a:buChar char="•"/>
            </a:pPr>
            <a:r>
              <a:rPr lang="en-US" sz="1500" dirty="0">
                <a:latin typeface="Rockwell Nova Light" panose="02060303020205020403" pitchFamily="18" charset="0"/>
              </a:rPr>
              <a:t>OR send cart to customers device. </a:t>
            </a:r>
          </a:p>
          <a:p>
            <a:pPr marL="742950" lvl="1" indent="-285750">
              <a:buFont typeface="Arial" panose="020B0604020202020204" pitchFamily="34" charset="0"/>
              <a:buChar char="•"/>
            </a:pPr>
            <a:r>
              <a:rPr lang="en-US" sz="1500" dirty="0">
                <a:latin typeface="Rockwell Nova Light" panose="02060303020205020403" pitchFamily="18" charset="0"/>
              </a:rPr>
              <a:t>Be sure the payment is verified before letting the customer leave with product. </a:t>
            </a:r>
          </a:p>
          <a:p>
            <a:pPr marL="285750" indent="-285750">
              <a:buFont typeface="Arial" panose="020B0604020202020204" pitchFamily="34" charset="0"/>
              <a:buChar char="•"/>
            </a:pPr>
            <a:r>
              <a:rPr lang="en-US" sz="1500" dirty="0">
                <a:latin typeface="Rockwell Nova Light" panose="02060303020205020403" pitchFamily="18" charset="0"/>
              </a:rPr>
              <a:t>Parents pay Wagon Sales or Storefront cash due by clicking “Cash to Credit”/“Pay Now” (optional), converting to credit points. </a:t>
            </a:r>
          </a:p>
          <a:p>
            <a:pPr marL="285750" indent="-285750">
              <a:buFont typeface="Arial" panose="020B0604020202020204" pitchFamily="34" charset="0"/>
              <a:buChar char="•"/>
            </a:pPr>
            <a:r>
              <a:rPr lang="en-US" sz="1500" b="1" dirty="0">
                <a:latin typeface="Rockwell Nova Light" panose="02060303020205020403" pitchFamily="18" charset="0"/>
              </a:rPr>
              <a:t>NEW:</a:t>
            </a:r>
            <a:r>
              <a:rPr lang="en-US" sz="1500" dirty="0">
                <a:latin typeface="Rockwell Nova Light" panose="02060303020205020403" pitchFamily="18" charset="0"/>
              </a:rPr>
              <a:t> Tap to Pay – No Reader Needed!</a:t>
            </a:r>
          </a:p>
        </p:txBody>
      </p:sp>
    </p:spTree>
    <p:extLst>
      <p:ext uri="{BB962C8B-B14F-4D97-AF65-F5344CB8AC3E}">
        <p14:creationId xmlns:p14="http://schemas.microsoft.com/office/powerpoint/2010/main" val="376134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09E85FA-CD91-D617-4838-3AF87C1185F0}"/>
              </a:ext>
            </a:extLst>
          </p:cNvPr>
          <p:cNvPicPr>
            <a:picLocks noChangeAspect="1"/>
          </p:cNvPicPr>
          <p:nvPr/>
        </p:nvPicPr>
        <p:blipFill>
          <a:blip r:embed="rId3"/>
          <a:stretch>
            <a:fillRect/>
          </a:stretch>
        </p:blipFill>
        <p:spPr>
          <a:xfrm>
            <a:off x="0" y="-297"/>
            <a:ext cx="12283972" cy="6858297"/>
          </a:xfrm>
          <a:prstGeom prst="rect">
            <a:avLst/>
          </a:prstGeom>
        </p:spPr>
      </p:pic>
      <p:sp>
        <p:nvSpPr>
          <p:cNvPr id="10" name="TextBox 9">
            <a:extLst>
              <a:ext uri="{FF2B5EF4-FFF2-40B4-BE49-F238E27FC236}">
                <a16:creationId xmlns:a16="http://schemas.microsoft.com/office/drawing/2014/main" id="{2F2FEA2B-75B0-A709-2C23-7E35845882F4}"/>
              </a:ext>
            </a:extLst>
          </p:cNvPr>
          <p:cNvSpPr txBox="1"/>
          <p:nvPr/>
        </p:nvSpPr>
        <p:spPr>
          <a:xfrm>
            <a:off x="481178" y="159980"/>
            <a:ext cx="11096294" cy="923330"/>
          </a:xfrm>
          <a:prstGeom prst="rect">
            <a:avLst/>
          </a:prstGeom>
          <a:noFill/>
        </p:spPr>
        <p:txBody>
          <a:bodyPr wrap="square" rtlCol="0">
            <a:spAutoFit/>
          </a:bodyPr>
          <a:lstStyle/>
          <a:p>
            <a:pPr algn="ctr"/>
            <a:r>
              <a:rPr lang="en-US" sz="5400" b="1" dirty="0">
                <a:latin typeface="Rockwell Nova Light" panose="02060303020205020403" pitchFamily="18" charset="0"/>
              </a:rPr>
              <a:t>Products</a:t>
            </a:r>
          </a:p>
        </p:txBody>
      </p:sp>
      <p:sp>
        <p:nvSpPr>
          <p:cNvPr id="11" name="Rectangle 10">
            <a:extLst>
              <a:ext uri="{FF2B5EF4-FFF2-40B4-BE49-F238E27FC236}">
                <a16:creationId xmlns:a16="http://schemas.microsoft.com/office/drawing/2014/main" id="{83A9D05A-DFC7-8690-2144-70A03F177D8B}"/>
              </a:ext>
            </a:extLst>
          </p:cNvPr>
          <p:cNvSpPr/>
          <p:nvPr/>
        </p:nvSpPr>
        <p:spPr>
          <a:xfrm>
            <a:off x="8160958" y="3370738"/>
            <a:ext cx="2750820" cy="2044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556D17E-0EAC-8C64-3A5B-F09054725A06}"/>
              </a:ext>
            </a:extLst>
          </p:cNvPr>
          <p:cNvSpPr txBox="1"/>
          <p:nvPr/>
        </p:nvSpPr>
        <p:spPr>
          <a:xfrm>
            <a:off x="1489552" y="5635564"/>
            <a:ext cx="6541086" cy="369332"/>
          </a:xfrm>
          <a:prstGeom prst="rect">
            <a:avLst/>
          </a:prstGeom>
          <a:noFill/>
        </p:spPr>
        <p:txBody>
          <a:bodyPr wrap="none" rtlCol="0">
            <a:spAutoFit/>
          </a:bodyPr>
          <a:lstStyle/>
          <a:p>
            <a:r>
              <a:rPr lang="en-US" dirty="0">
                <a:latin typeface="Rockwell Nova Light" panose="02060303020205020403" pitchFamily="18" charset="0"/>
              </a:rPr>
              <a:t>Online Products and Prices may vary from Council orders </a:t>
            </a:r>
          </a:p>
        </p:txBody>
      </p:sp>
      <p:sp>
        <p:nvSpPr>
          <p:cNvPr id="13" name="TextBox 12">
            <a:extLst>
              <a:ext uri="{FF2B5EF4-FFF2-40B4-BE49-F238E27FC236}">
                <a16:creationId xmlns:a16="http://schemas.microsoft.com/office/drawing/2014/main" id="{BD5D6179-6809-3B2C-7A3B-A1A629369946}"/>
              </a:ext>
            </a:extLst>
          </p:cNvPr>
          <p:cNvSpPr txBox="1"/>
          <p:nvPr/>
        </p:nvSpPr>
        <p:spPr>
          <a:xfrm>
            <a:off x="3047036" y="3247227"/>
            <a:ext cx="6094070" cy="369332"/>
          </a:xfrm>
          <a:prstGeom prst="rect">
            <a:avLst/>
          </a:prstGeom>
          <a:noFill/>
        </p:spPr>
        <p:txBody>
          <a:bodyPr wrap="square">
            <a:spAutoFit/>
          </a:bodyPr>
          <a:lstStyle/>
          <a:p>
            <a:pPr>
              <a:buNone/>
            </a:pPr>
            <a:endParaRPr lang="en-US" dirty="0"/>
          </a:p>
        </p:txBody>
      </p:sp>
      <p:pic>
        <p:nvPicPr>
          <p:cNvPr id="17" name="Picture 16">
            <a:extLst>
              <a:ext uri="{FF2B5EF4-FFF2-40B4-BE49-F238E27FC236}">
                <a16:creationId xmlns:a16="http://schemas.microsoft.com/office/drawing/2014/main" id="{6BCDDAAF-243F-E478-5D86-4189169149DD}"/>
              </a:ext>
            </a:extLst>
          </p:cNvPr>
          <p:cNvPicPr>
            <a:picLocks noChangeAspect="1"/>
          </p:cNvPicPr>
          <p:nvPr/>
        </p:nvPicPr>
        <p:blipFill>
          <a:blip r:embed="rId4"/>
          <a:stretch>
            <a:fillRect/>
          </a:stretch>
        </p:blipFill>
        <p:spPr>
          <a:xfrm>
            <a:off x="1489552" y="1552528"/>
            <a:ext cx="9556149" cy="3968596"/>
          </a:xfrm>
          <a:prstGeom prst="rect">
            <a:avLst/>
          </a:prstGeom>
        </p:spPr>
      </p:pic>
    </p:spTree>
    <p:extLst>
      <p:ext uri="{BB962C8B-B14F-4D97-AF65-F5344CB8AC3E}">
        <p14:creationId xmlns:p14="http://schemas.microsoft.com/office/powerpoint/2010/main" val="3618300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6eed5da-3d20-4761-a6f6-5fdd121f7307">
      <Terms xmlns="http://schemas.microsoft.com/office/infopath/2007/PartnerControls"/>
    </lcf76f155ced4ddcb4097134ff3c332f>
    <TaxCatchAll xmlns="920fcffe-daec-48e4-9a51-0654eae56e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0DFF06324BE541B25341DAFCD60EF8" ma:contentTypeVersion="18" ma:contentTypeDescription="Create a new document." ma:contentTypeScope="" ma:versionID="6f6e0898f7ba92362ec5c02332987d81">
  <xsd:schema xmlns:xsd="http://www.w3.org/2001/XMLSchema" xmlns:xs="http://www.w3.org/2001/XMLSchema" xmlns:p="http://schemas.microsoft.com/office/2006/metadata/properties" xmlns:ns2="f6eed5da-3d20-4761-a6f6-5fdd121f7307" xmlns:ns3="f10f8321-71e2-4cb8-9aba-0af43f7f830a" xmlns:ns4="920fcffe-daec-48e4-9a51-0654eae56ed7" targetNamespace="http://schemas.microsoft.com/office/2006/metadata/properties" ma:root="true" ma:fieldsID="17f6eb2fe026e68b6ef7d64265a42031" ns2:_="" ns3:_="" ns4:_="">
    <xsd:import namespace="f6eed5da-3d20-4761-a6f6-5fdd121f7307"/>
    <xsd:import namespace="f10f8321-71e2-4cb8-9aba-0af43f7f830a"/>
    <xsd:import namespace="920fcffe-daec-48e4-9a51-0654eae56e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eed5da-3d20-4761-a6f6-5fdd121f73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0f8321-71e2-4cb8-9aba-0af43f7f830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0fcffe-daec-48e4-9a51-0654eae56ed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7beba3f-83bb-49dd-856a-baccd615fcf0}" ma:internalName="TaxCatchAll" ma:showField="CatchAllData" ma:web="920fcffe-daec-48e4-9a51-0654eae56e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1A398A-F56B-44E7-851F-31DA3CA91AA9}">
  <ds:schemaRefs>
    <ds:schemaRef ds:uri="http://schemas.microsoft.com/sharepoint/v3/contenttype/forms"/>
  </ds:schemaRefs>
</ds:datastoreItem>
</file>

<file path=customXml/itemProps2.xml><?xml version="1.0" encoding="utf-8"?>
<ds:datastoreItem xmlns:ds="http://schemas.openxmlformats.org/officeDocument/2006/customXml" ds:itemID="{9D34901F-5504-4FD5-A6A3-177C39839260}">
  <ds:schemaRefs>
    <ds:schemaRef ds:uri="http://purl.org/dc/terms/"/>
    <ds:schemaRef ds:uri="f6eed5da-3d20-4761-a6f6-5fdd121f7307"/>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purl.org/dc/dcmitype/"/>
    <ds:schemaRef ds:uri="920fcffe-daec-48e4-9a51-0654eae56ed7"/>
    <ds:schemaRef ds:uri="f10f8321-71e2-4cb8-9aba-0af43f7f830a"/>
    <ds:schemaRef ds:uri="http://www.w3.org/XML/1998/namespace"/>
  </ds:schemaRefs>
</ds:datastoreItem>
</file>

<file path=customXml/itemProps3.xml><?xml version="1.0" encoding="utf-8"?>
<ds:datastoreItem xmlns:ds="http://schemas.openxmlformats.org/officeDocument/2006/customXml" ds:itemID="{70C5B009-CBDF-46D5-8B3B-0E888A7565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eed5da-3d20-4761-a6f6-5fdd121f7307"/>
    <ds:schemaRef ds:uri="f10f8321-71e2-4cb8-9aba-0af43f7f830a"/>
    <ds:schemaRef ds:uri="920fcffe-daec-48e4-9a51-0654eae56e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51696</TotalTime>
  <Words>1407</Words>
  <Application>Microsoft Office PowerPoint</Application>
  <PresentationFormat>Widescreen</PresentationFormat>
  <Paragraphs>181</Paragraphs>
  <Slides>15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Arial</vt:lpstr>
      <vt:lpstr>Arial,Sans-Serif</vt:lpstr>
      <vt:lpstr>Calibri</vt:lpstr>
      <vt:lpstr>Calibri Light</vt:lpstr>
      <vt:lpstr>General Sans Semibold</vt:lpstr>
      <vt:lpstr>Rockwell Nova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Douglas</dc:creator>
  <cp:lastModifiedBy>Tina Douglas</cp:lastModifiedBy>
  <cp:revision>8</cp:revision>
  <dcterms:created xsi:type="dcterms:W3CDTF">2023-06-28T18:37:58Z</dcterms:created>
  <dcterms:modified xsi:type="dcterms:W3CDTF">2025-08-25T02:40:21Z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0x010100FF0DFF06324BE541B25341DAFCD60EF8</vt:lpwstr>
  </property>
</Properties>
</file>